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5" r:id="rId6"/>
    <p:sldId id="297" r:id="rId7"/>
    <p:sldId id="264" r:id="rId8"/>
    <p:sldId id="294" r:id="rId9"/>
    <p:sldId id="296" r:id="rId10"/>
    <p:sldId id="262" r:id="rId11"/>
    <p:sldId id="263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1056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1473C-F49E-491A-BF86-9EF60725BD49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21E4FD-FA2F-4339-AB1A-8148408D1282}">
      <dgm:prSet/>
      <dgm:spPr/>
      <dgm:t>
        <a:bodyPr/>
        <a:lstStyle/>
        <a:p>
          <a:r>
            <a:rPr lang="en-US" dirty="0"/>
            <a:t>Name: Abul Hasnat Sobuj</a:t>
          </a:r>
        </a:p>
      </dgm:t>
    </dgm:pt>
    <dgm:pt modelId="{10F10A2E-BC6E-4B65-86BF-837F9390A927}" type="parTrans" cxnId="{C2771B9D-0A9D-4FA5-A996-23DE188C7ED0}">
      <dgm:prSet/>
      <dgm:spPr/>
      <dgm:t>
        <a:bodyPr/>
        <a:lstStyle/>
        <a:p>
          <a:endParaRPr lang="en-US"/>
        </a:p>
      </dgm:t>
    </dgm:pt>
    <dgm:pt modelId="{C081EF76-1E25-4749-8C36-49C4723DC97A}" type="sibTrans" cxnId="{C2771B9D-0A9D-4FA5-A996-23DE188C7ED0}">
      <dgm:prSet/>
      <dgm:spPr/>
      <dgm:t>
        <a:bodyPr/>
        <a:lstStyle/>
        <a:p>
          <a:endParaRPr lang="en-US"/>
        </a:p>
      </dgm:t>
    </dgm:pt>
    <dgm:pt modelId="{6EA1FD9D-6DD9-46CC-B006-F9FA977645DF}">
      <dgm:prSet/>
      <dgm:spPr/>
      <dgm:t>
        <a:bodyPr/>
        <a:lstStyle/>
        <a:p>
          <a:r>
            <a:rPr lang="en-US" dirty="0"/>
            <a:t>Organization: IT Way BD</a:t>
          </a:r>
        </a:p>
      </dgm:t>
    </dgm:pt>
    <dgm:pt modelId="{8426809E-6805-44DF-99EB-8EA2975C2630}" type="parTrans" cxnId="{582102D0-9A0C-4816-8991-67037BD00704}">
      <dgm:prSet/>
      <dgm:spPr/>
      <dgm:t>
        <a:bodyPr/>
        <a:lstStyle/>
        <a:p>
          <a:endParaRPr lang="en-US"/>
        </a:p>
      </dgm:t>
    </dgm:pt>
    <dgm:pt modelId="{13B59282-7156-4BEB-89F3-4128D5439F7C}" type="sibTrans" cxnId="{582102D0-9A0C-4816-8991-67037BD00704}">
      <dgm:prSet/>
      <dgm:spPr/>
      <dgm:t>
        <a:bodyPr/>
        <a:lstStyle/>
        <a:p>
          <a:endParaRPr lang="en-US"/>
        </a:p>
      </dgm:t>
    </dgm:pt>
    <dgm:pt modelId="{85E44363-864E-43A9-B00F-427105772092}">
      <dgm:prSet/>
      <dgm:spPr/>
      <dgm:t>
        <a:bodyPr/>
        <a:lstStyle/>
        <a:p>
          <a:r>
            <a:rPr lang="en-US" dirty="0"/>
            <a:t>Summer: 2025</a:t>
          </a:r>
        </a:p>
      </dgm:t>
    </dgm:pt>
    <dgm:pt modelId="{77BF0B12-B477-4545-B2F7-B4E5197089A3}" type="parTrans" cxnId="{885C2946-41CD-408D-A39A-7E249DD0D383}">
      <dgm:prSet/>
      <dgm:spPr/>
      <dgm:t>
        <a:bodyPr/>
        <a:lstStyle/>
        <a:p>
          <a:endParaRPr lang="en-US"/>
        </a:p>
      </dgm:t>
    </dgm:pt>
    <dgm:pt modelId="{8818816D-BD32-4C6F-BD16-FA0594CE3BA5}" type="sibTrans" cxnId="{885C2946-41CD-408D-A39A-7E249DD0D383}">
      <dgm:prSet/>
      <dgm:spPr/>
      <dgm:t>
        <a:bodyPr/>
        <a:lstStyle/>
        <a:p>
          <a:endParaRPr lang="en-US"/>
        </a:p>
      </dgm:t>
    </dgm:pt>
    <dgm:pt modelId="{2010B69E-71E8-4A6B-802B-C457D7A7FC05}">
      <dgm:prSet/>
      <dgm:spPr/>
      <dgm:t>
        <a:bodyPr/>
        <a:lstStyle/>
        <a:p>
          <a:r>
            <a:rPr lang="en-US" dirty="0"/>
            <a:t>ID: 1922062</a:t>
          </a:r>
        </a:p>
      </dgm:t>
    </dgm:pt>
    <dgm:pt modelId="{AA522F4C-8EFF-4F03-9F1E-31C4BC680A09}" type="parTrans" cxnId="{3038BB82-8CC2-4AAA-9FCD-2C0B4A6BA2C0}">
      <dgm:prSet/>
      <dgm:spPr/>
      <dgm:t>
        <a:bodyPr/>
        <a:lstStyle/>
        <a:p>
          <a:endParaRPr lang="en-US"/>
        </a:p>
      </dgm:t>
    </dgm:pt>
    <dgm:pt modelId="{42BD4E7F-7638-47C1-B579-CF12A5790667}" type="sibTrans" cxnId="{3038BB82-8CC2-4AAA-9FCD-2C0B4A6BA2C0}">
      <dgm:prSet/>
      <dgm:spPr/>
      <dgm:t>
        <a:bodyPr/>
        <a:lstStyle/>
        <a:p>
          <a:endParaRPr lang="en-US"/>
        </a:p>
      </dgm:t>
    </dgm:pt>
    <dgm:pt modelId="{9FB90F13-E5A9-42A5-84FF-0291175BAEE8}" type="pres">
      <dgm:prSet presAssocID="{6621473C-F49E-491A-BF86-9EF60725BD49}" presName="vert0" presStyleCnt="0">
        <dgm:presLayoutVars>
          <dgm:dir/>
          <dgm:animOne val="branch"/>
          <dgm:animLvl val="lvl"/>
        </dgm:presLayoutVars>
      </dgm:prSet>
      <dgm:spPr/>
    </dgm:pt>
    <dgm:pt modelId="{1B923F55-9A31-4599-8875-0BE62707CDEF}" type="pres">
      <dgm:prSet presAssocID="{BD21E4FD-FA2F-4339-AB1A-8148408D1282}" presName="thickLine" presStyleLbl="alignNode1" presStyleIdx="0" presStyleCnt="4"/>
      <dgm:spPr/>
    </dgm:pt>
    <dgm:pt modelId="{0744E338-BA29-49B0-8C3C-60CBA5FB090D}" type="pres">
      <dgm:prSet presAssocID="{BD21E4FD-FA2F-4339-AB1A-8148408D1282}" presName="horz1" presStyleCnt="0"/>
      <dgm:spPr/>
    </dgm:pt>
    <dgm:pt modelId="{835C7F39-984D-439C-AD91-40B1DC65BB3A}" type="pres">
      <dgm:prSet presAssocID="{BD21E4FD-FA2F-4339-AB1A-8148408D1282}" presName="tx1" presStyleLbl="revTx" presStyleIdx="0" presStyleCnt="4"/>
      <dgm:spPr/>
    </dgm:pt>
    <dgm:pt modelId="{44D35B6C-0D12-4015-ADAB-0F63E491B7A5}" type="pres">
      <dgm:prSet presAssocID="{BD21E4FD-FA2F-4339-AB1A-8148408D1282}" presName="vert1" presStyleCnt="0"/>
      <dgm:spPr/>
    </dgm:pt>
    <dgm:pt modelId="{852B7602-B542-4834-97A2-101047B23846}" type="pres">
      <dgm:prSet presAssocID="{2010B69E-71E8-4A6B-802B-C457D7A7FC05}" presName="thickLine" presStyleLbl="alignNode1" presStyleIdx="1" presStyleCnt="4"/>
      <dgm:spPr/>
    </dgm:pt>
    <dgm:pt modelId="{17682C0B-2B98-49E2-A224-A52696EDED40}" type="pres">
      <dgm:prSet presAssocID="{2010B69E-71E8-4A6B-802B-C457D7A7FC05}" presName="horz1" presStyleCnt="0"/>
      <dgm:spPr/>
    </dgm:pt>
    <dgm:pt modelId="{FA24A82E-6A49-4FB7-BF6E-4491DECA4DFC}" type="pres">
      <dgm:prSet presAssocID="{2010B69E-71E8-4A6B-802B-C457D7A7FC05}" presName="tx1" presStyleLbl="revTx" presStyleIdx="1" presStyleCnt="4"/>
      <dgm:spPr/>
    </dgm:pt>
    <dgm:pt modelId="{7B02BF27-33BA-4AEE-8732-7959D4FC86B6}" type="pres">
      <dgm:prSet presAssocID="{2010B69E-71E8-4A6B-802B-C457D7A7FC05}" presName="vert1" presStyleCnt="0"/>
      <dgm:spPr/>
    </dgm:pt>
    <dgm:pt modelId="{7B0923C2-4E5C-474F-95EB-FB9FA04F3AE3}" type="pres">
      <dgm:prSet presAssocID="{6EA1FD9D-6DD9-46CC-B006-F9FA977645DF}" presName="thickLine" presStyleLbl="alignNode1" presStyleIdx="2" presStyleCnt="4"/>
      <dgm:spPr/>
    </dgm:pt>
    <dgm:pt modelId="{7756CE83-6FE3-42A6-B4ED-13CF44908FD3}" type="pres">
      <dgm:prSet presAssocID="{6EA1FD9D-6DD9-46CC-B006-F9FA977645DF}" presName="horz1" presStyleCnt="0"/>
      <dgm:spPr/>
    </dgm:pt>
    <dgm:pt modelId="{B090A4FC-AC0F-4643-AB99-49E205137ED3}" type="pres">
      <dgm:prSet presAssocID="{6EA1FD9D-6DD9-46CC-B006-F9FA977645DF}" presName="tx1" presStyleLbl="revTx" presStyleIdx="2" presStyleCnt="4"/>
      <dgm:spPr/>
    </dgm:pt>
    <dgm:pt modelId="{4161DC72-8C3E-41C1-9B98-600D1CE8E743}" type="pres">
      <dgm:prSet presAssocID="{6EA1FD9D-6DD9-46CC-B006-F9FA977645DF}" presName="vert1" presStyleCnt="0"/>
      <dgm:spPr/>
    </dgm:pt>
    <dgm:pt modelId="{C1BE4F62-410C-4A5F-AFE5-2E55DA5DF782}" type="pres">
      <dgm:prSet presAssocID="{85E44363-864E-43A9-B00F-427105772092}" presName="thickLine" presStyleLbl="alignNode1" presStyleIdx="3" presStyleCnt="4"/>
      <dgm:spPr/>
    </dgm:pt>
    <dgm:pt modelId="{AFD91986-F4A2-4100-A3EC-AC159A2CD872}" type="pres">
      <dgm:prSet presAssocID="{85E44363-864E-43A9-B00F-427105772092}" presName="horz1" presStyleCnt="0"/>
      <dgm:spPr/>
    </dgm:pt>
    <dgm:pt modelId="{0476B1E0-88EF-4F4E-80F7-3B6BFA7F2F0C}" type="pres">
      <dgm:prSet presAssocID="{85E44363-864E-43A9-B00F-427105772092}" presName="tx1" presStyleLbl="revTx" presStyleIdx="3" presStyleCnt="4"/>
      <dgm:spPr/>
    </dgm:pt>
    <dgm:pt modelId="{41D184E7-A1AE-42BC-8B09-37B2CFFF1389}" type="pres">
      <dgm:prSet presAssocID="{85E44363-864E-43A9-B00F-427105772092}" presName="vert1" presStyleCnt="0"/>
      <dgm:spPr/>
    </dgm:pt>
  </dgm:ptLst>
  <dgm:cxnLst>
    <dgm:cxn modelId="{B236461E-B332-420B-86FA-08A85212E618}" type="presOf" srcId="{2010B69E-71E8-4A6B-802B-C457D7A7FC05}" destId="{FA24A82E-6A49-4FB7-BF6E-4491DECA4DFC}" srcOrd="0" destOrd="0" presId="urn:microsoft.com/office/officeart/2008/layout/LinedList"/>
    <dgm:cxn modelId="{885C2946-41CD-408D-A39A-7E249DD0D383}" srcId="{6621473C-F49E-491A-BF86-9EF60725BD49}" destId="{85E44363-864E-43A9-B00F-427105772092}" srcOrd="3" destOrd="0" parTransId="{77BF0B12-B477-4545-B2F7-B4E5197089A3}" sibTransId="{8818816D-BD32-4C6F-BD16-FA0594CE3BA5}"/>
    <dgm:cxn modelId="{60DD3B59-3D21-47D9-8287-6D5100B2B1E8}" type="presOf" srcId="{6EA1FD9D-6DD9-46CC-B006-F9FA977645DF}" destId="{B090A4FC-AC0F-4643-AB99-49E205137ED3}" srcOrd="0" destOrd="0" presId="urn:microsoft.com/office/officeart/2008/layout/LinedList"/>
    <dgm:cxn modelId="{3038BB82-8CC2-4AAA-9FCD-2C0B4A6BA2C0}" srcId="{6621473C-F49E-491A-BF86-9EF60725BD49}" destId="{2010B69E-71E8-4A6B-802B-C457D7A7FC05}" srcOrd="1" destOrd="0" parTransId="{AA522F4C-8EFF-4F03-9F1E-31C4BC680A09}" sibTransId="{42BD4E7F-7638-47C1-B579-CF12A5790667}"/>
    <dgm:cxn modelId="{27C28297-F5F7-4FF1-978A-65957CDC5473}" type="presOf" srcId="{6621473C-F49E-491A-BF86-9EF60725BD49}" destId="{9FB90F13-E5A9-42A5-84FF-0291175BAEE8}" srcOrd="0" destOrd="0" presId="urn:microsoft.com/office/officeart/2008/layout/LinedList"/>
    <dgm:cxn modelId="{C2771B9D-0A9D-4FA5-A996-23DE188C7ED0}" srcId="{6621473C-F49E-491A-BF86-9EF60725BD49}" destId="{BD21E4FD-FA2F-4339-AB1A-8148408D1282}" srcOrd="0" destOrd="0" parTransId="{10F10A2E-BC6E-4B65-86BF-837F9390A927}" sibTransId="{C081EF76-1E25-4749-8C36-49C4723DC97A}"/>
    <dgm:cxn modelId="{582102D0-9A0C-4816-8991-67037BD00704}" srcId="{6621473C-F49E-491A-BF86-9EF60725BD49}" destId="{6EA1FD9D-6DD9-46CC-B006-F9FA977645DF}" srcOrd="2" destOrd="0" parTransId="{8426809E-6805-44DF-99EB-8EA2975C2630}" sibTransId="{13B59282-7156-4BEB-89F3-4128D5439F7C}"/>
    <dgm:cxn modelId="{3C5F7EE0-5396-4F20-839C-2AAAC832C453}" type="presOf" srcId="{85E44363-864E-43A9-B00F-427105772092}" destId="{0476B1E0-88EF-4F4E-80F7-3B6BFA7F2F0C}" srcOrd="0" destOrd="0" presId="urn:microsoft.com/office/officeart/2008/layout/LinedList"/>
    <dgm:cxn modelId="{CBBCCFE4-58E0-4F59-80CF-1CE8E4A7A0DC}" type="presOf" srcId="{BD21E4FD-FA2F-4339-AB1A-8148408D1282}" destId="{835C7F39-984D-439C-AD91-40B1DC65BB3A}" srcOrd="0" destOrd="0" presId="urn:microsoft.com/office/officeart/2008/layout/LinedList"/>
    <dgm:cxn modelId="{E6F67593-A16D-4159-84C6-D52EAE1DA09B}" type="presParOf" srcId="{9FB90F13-E5A9-42A5-84FF-0291175BAEE8}" destId="{1B923F55-9A31-4599-8875-0BE62707CDEF}" srcOrd="0" destOrd="0" presId="urn:microsoft.com/office/officeart/2008/layout/LinedList"/>
    <dgm:cxn modelId="{5998EAE8-58A7-44EA-A0F3-F4425986E870}" type="presParOf" srcId="{9FB90F13-E5A9-42A5-84FF-0291175BAEE8}" destId="{0744E338-BA29-49B0-8C3C-60CBA5FB090D}" srcOrd="1" destOrd="0" presId="urn:microsoft.com/office/officeart/2008/layout/LinedList"/>
    <dgm:cxn modelId="{CCDCC1D7-86FC-499E-902B-1663781234F0}" type="presParOf" srcId="{0744E338-BA29-49B0-8C3C-60CBA5FB090D}" destId="{835C7F39-984D-439C-AD91-40B1DC65BB3A}" srcOrd="0" destOrd="0" presId="urn:microsoft.com/office/officeart/2008/layout/LinedList"/>
    <dgm:cxn modelId="{1CC96B2D-0FD7-4045-B349-7DB193DE81C1}" type="presParOf" srcId="{0744E338-BA29-49B0-8C3C-60CBA5FB090D}" destId="{44D35B6C-0D12-4015-ADAB-0F63E491B7A5}" srcOrd="1" destOrd="0" presId="urn:microsoft.com/office/officeart/2008/layout/LinedList"/>
    <dgm:cxn modelId="{3FAF10D6-BC3B-4D0E-A62E-64B73694DC15}" type="presParOf" srcId="{9FB90F13-E5A9-42A5-84FF-0291175BAEE8}" destId="{852B7602-B542-4834-97A2-101047B23846}" srcOrd="2" destOrd="0" presId="urn:microsoft.com/office/officeart/2008/layout/LinedList"/>
    <dgm:cxn modelId="{2D02C899-03B3-4812-8441-32D41B183A2D}" type="presParOf" srcId="{9FB90F13-E5A9-42A5-84FF-0291175BAEE8}" destId="{17682C0B-2B98-49E2-A224-A52696EDED40}" srcOrd="3" destOrd="0" presId="urn:microsoft.com/office/officeart/2008/layout/LinedList"/>
    <dgm:cxn modelId="{290CDA78-9F42-47EB-BD84-61AE213EB700}" type="presParOf" srcId="{17682C0B-2B98-49E2-A224-A52696EDED40}" destId="{FA24A82E-6A49-4FB7-BF6E-4491DECA4DFC}" srcOrd="0" destOrd="0" presId="urn:microsoft.com/office/officeart/2008/layout/LinedList"/>
    <dgm:cxn modelId="{2A76E399-3292-47C4-951F-289BB4543874}" type="presParOf" srcId="{17682C0B-2B98-49E2-A224-A52696EDED40}" destId="{7B02BF27-33BA-4AEE-8732-7959D4FC86B6}" srcOrd="1" destOrd="0" presId="urn:microsoft.com/office/officeart/2008/layout/LinedList"/>
    <dgm:cxn modelId="{860DFE95-EE47-46C9-BB2C-FA0FB0E1B5C1}" type="presParOf" srcId="{9FB90F13-E5A9-42A5-84FF-0291175BAEE8}" destId="{7B0923C2-4E5C-474F-95EB-FB9FA04F3AE3}" srcOrd="4" destOrd="0" presId="urn:microsoft.com/office/officeart/2008/layout/LinedList"/>
    <dgm:cxn modelId="{377C3FC6-44BA-4843-B135-D6E82EA65B29}" type="presParOf" srcId="{9FB90F13-E5A9-42A5-84FF-0291175BAEE8}" destId="{7756CE83-6FE3-42A6-B4ED-13CF44908FD3}" srcOrd="5" destOrd="0" presId="urn:microsoft.com/office/officeart/2008/layout/LinedList"/>
    <dgm:cxn modelId="{8679052D-2279-44C0-8D95-1840254AEE27}" type="presParOf" srcId="{7756CE83-6FE3-42A6-B4ED-13CF44908FD3}" destId="{B090A4FC-AC0F-4643-AB99-49E205137ED3}" srcOrd="0" destOrd="0" presId="urn:microsoft.com/office/officeart/2008/layout/LinedList"/>
    <dgm:cxn modelId="{AE66755E-89EA-42AA-9493-75C26D65C42E}" type="presParOf" srcId="{7756CE83-6FE3-42A6-B4ED-13CF44908FD3}" destId="{4161DC72-8C3E-41C1-9B98-600D1CE8E743}" srcOrd="1" destOrd="0" presId="urn:microsoft.com/office/officeart/2008/layout/LinedList"/>
    <dgm:cxn modelId="{5C52AE87-8D42-4E87-8DBB-A78730F5A3D2}" type="presParOf" srcId="{9FB90F13-E5A9-42A5-84FF-0291175BAEE8}" destId="{C1BE4F62-410C-4A5F-AFE5-2E55DA5DF782}" srcOrd="6" destOrd="0" presId="urn:microsoft.com/office/officeart/2008/layout/LinedList"/>
    <dgm:cxn modelId="{F57C300A-D95A-4A2D-A94A-271BE846AB39}" type="presParOf" srcId="{9FB90F13-E5A9-42A5-84FF-0291175BAEE8}" destId="{AFD91986-F4A2-4100-A3EC-AC159A2CD872}" srcOrd="7" destOrd="0" presId="urn:microsoft.com/office/officeart/2008/layout/LinedList"/>
    <dgm:cxn modelId="{E2720F2B-E8EF-471B-8396-2B272AD5B49A}" type="presParOf" srcId="{AFD91986-F4A2-4100-A3EC-AC159A2CD872}" destId="{0476B1E0-88EF-4F4E-80F7-3B6BFA7F2F0C}" srcOrd="0" destOrd="0" presId="urn:microsoft.com/office/officeart/2008/layout/LinedList"/>
    <dgm:cxn modelId="{365CDA67-33F4-44B9-A4A6-F1B1F3067A28}" type="presParOf" srcId="{AFD91986-F4A2-4100-A3EC-AC159A2CD872}" destId="{41D184E7-A1AE-42BC-8B09-37B2CFFF13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1CA15-F494-4BA1-A37B-C347501F99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7BD3BF9-228F-4AB7-ADE0-A8DB01DDA1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Web-based recruitment platform connecting job seekers and employers</a:t>
          </a:r>
        </a:p>
      </dgm:t>
    </dgm:pt>
    <dgm:pt modelId="{254738B5-30CD-4948-A698-80C7C7DB99EC}" type="parTrans" cxnId="{CFEA9D21-D7BB-42B3-A9A0-D431404A1CEA}">
      <dgm:prSet/>
      <dgm:spPr/>
      <dgm:t>
        <a:bodyPr/>
        <a:lstStyle/>
        <a:p>
          <a:endParaRPr lang="en-US"/>
        </a:p>
      </dgm:t>
    </dgm:pt>
    <dgm:pt modelId="{C74410D5-0CAA-4534-B620-953B09DC5639}" type="sibTrans" cxnId="{CFEA9D21-D7BB-42B3-A9A0-D431404A1CEA}">
      <dgm:prSet/>
      <dgm:spPr/>
      <dgm:t>
        <a:bodyPr/>
        <a:lstStyle/>
        <a:p>
          <a:endParaRPr lang="en-US"/>
        </a:p>
      </dgm:t>
    </dgm:pt>
    <dgm:pt modelId="{88DE2C2B-939D-4FC0-838A-FA67BB2D32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Includes features such as job posting, resume upload, and admin verification.</a:t>
          </a:r>
          <a:r>
            <a:rPr lang="en-US" b="0" i="0" dirty="0"/>
            <a:t>. </a:t>
          </a:r>
          <a:endParaRPr lang="en-US" b="0" dirty="0"/>
        </a:p>
      </dgm:t>
    </dgm:pt>
    <dgm:pt modelId="{B414D05E-2E0E-4E06-93A2-774E1659EDB3}" type="parTrans" cxnId="{CE8BE9AE-C12A-42BE-987C-C17F2637E9D4}">
      <dgm:prSet/>
      <dgm:spPr/>
      <dgm:t>
        <a:bodyPr/>
        <a:lstStyle/>
        <a:p>
          <a:endParaRPr lang="en-US"/>
        </a:p>
      </dgm:t>
    </dgm:pt>
    <dgm:pt modelId="{DE5569C9-9257-4A30-89E7-63B8D7CDDE98}" type="sibTrans" cxnId="{CE8BE9AE-C12A-42BE-987C-C17F2637E9D4}">
      <dgm:prSet/>
      <dgm:spPr/>
      <dgm:t>
        <a:bodyPr/>
        <a:lstStyle/>
        <a:p>
          <a:endParaRPr lang="en-US"/>
        </a:p>
      </dgm:t>
    </dgm:pt>
    <dgm:pt modelId="{908BE5D6-08C3-41C5-84E9-F0AA67683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Supports multi-language accessibility (English &amp; Bangla</a:t>
          </a:r>
          <a:r>
            <a:rPr lang="en-US" dirty="0"/>
            <a:t>)</a:t>
          </a:r>
          <a:r>
            <a:rPr lang="en-US" b="0" i="0" dirty="0"/>
            <a:t>.</a:t>
          </a:r>
          <a:endParaRPr lang="en-US" dirty="0"/>
        </a:p>
      </dgm:t>
    </dgm:pt>
    <dgm:pt modelId="{B95B4FBF-B1B4-4742-AEE9-49C87EEA0D42}" type="parTrans" cxnId="{FEC01F87-FE09-4D59-8852-2F82198F44D3}">
      <dgm:prSet/>
      <dgm:spPr/>
      <dgm:t>
        <a:bodyPr/>
        <a:lstStyle/>
        <a:p>
          <a:endParaRPr lang="en-US"/>
        </a:p>
      </dgm:t>
    </dgm:pt>
    <dgm:pt modelId="{5A6FB2E7-35DB-408D-AAEE-CBFA076A1B77}" type="sibTrans" cxnId="{FEC01F87-FE09-4D59-8852-2F82198F44D3}">
      <dgm:prSet/>
      <dgm:spPr/>
      <dgm:t>
        <a:bodyPr/>
        <a:lstStyle/>
        <a:p>
          <a:endParaRPr lang="en-US"/>
        </a:p>
      </dgm:t>
    </dgm:pt>
    <dgm:pt modelId="{1A01B680-7AD8-431F-A358-0C72F1868594}" type="pres">
      <dgm:prSet presAssocID="{1E01CA15-F494-4BA1-A37B-C347501F999B}" presName="root" presStyleCnt="0">
        <dgm:presLayoutVars>
          <dgm:dir/>
          <dgm:resizeHandles val="exact"/>
        </dgm:presLayoutVars>
      </dgm:prSet>
      <dgm:spPr/>
    </dgm:pt>
    <dgm:pt modelId="{BA39CE38-C00C-499D-A7B2-720448D3BE14}" type="pres">
      <dgm:prSet presAssocID="{07BD3BF9-228F-4AB7-ADE0-A8DB01DDA147}" presName="compNode" presStyleCnt="0"/>
      <dgm:spPr/>
    </dgm:pt>
    <dgm:pt modelId="{65356B42-2630-4F97-A83D-737235C3043A}" type="pres">
      <dgm:prSet presAssocID="{07BD3BF9-228F-4AB7-ADE0-A8DB01DDA147}" presName="bgRect" presStyleLbl="bgShp" presStyleIdx="0" presStyleCnt="3"/>
      <dgm:spPr/>
    </dgm:pt>
    <dgm:pt modelId="{1A42252C-ABEC-43A9-ACFE-81B81A8F5F6D}" type="pres">
      <dgm:prSet presAssocID="{07BD3BF9-228F-4AB7-ADE0-A8DB01DDA147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C813946-B1F6-4867-ACF3-41D84A71DD65}" type="pres">
      <dgm:prSet presAssocID="{07BD3BF9-228F-4AB7-ADE0-A8DB01DDA147}" presName="spaceRect" presStyleCnt="0"/>
      <dgm:spPr/>
    </dgm:pt>
    <dgm:pt modelId="{EF9EBA56-FDA4-4AB4-89F8-F6B1C481FD7E}" type="pres">
      <dgm:prSet presAssocID="{07BD3BF9-228F-4AB7-ADE0-A8DB01DDA147}" presName="parTx" presStyleLbl="revTx" presStyleIdx="0" presStyleCnt="3">
        <dgm:presLayoutVars>
          <dgm:chMax val="0"/>
          <dgm:chPref val="0"/>
        </dgm:presLayoutVars>
      </dgm:prSet>
      <dgm:spPr/>
    </dgm:pt>
    <dgm:pt modelId="{ECD02835-419C-44EB-B795-ED8F3A7825A3}" type="pres">
      <dgm:prSet presAssocID="{C74410D5-0CAA-4534-B620-953B09DC5639}" presName="sibTrans" presStyleCnt="0"/>
      <dgm:spPr/>
    </dgm:pt>
    <dgm:pt modelId="{EF630686-B1BA-4B24-93AE-E11BCBFD03D5}" type="pres">
      <dgm:prSet presAssocID="{88DE2C2B-939D-4FC0-838A-FA67BB2D3254}" presName="compNode" presStyleCnt="0"/>
      <dgm:spPr/>
    </dgm:pt>
    <dgm:pt modelId="{C5FB4368-B5E5-4E3E-B28B-C0628850C0BD}" type="pres">
      <dgm:prSet presAssocID="{88DE2C2B-939D-4FC0-838A-FA67BB2D3254}" presName="bgRect" presStyleLbl="bgShp" presStyleIdx="1" presStyleCnt="3"/>
      <dgm:spPr/>
    </dgm:pt>
    <dgm:pt modelId="{46277300-8D9B-4FFD-BBD4-C5007E2C6724}" type="pres">
      <dgm:prSet presAssocID="{88DE2C2B-939D-4FC0-838A-FA67BB2D3254}" presName="icon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0662FEE9-EC52-4B90-9AB9-D47CBDD54B33}" type="pres">
      <dgm:prSet presAssocID="{88DE2C2B-939D-4FC0-838A-FA67BB2D3254}" presName="spaceRect" presStyleCnt="0"/>
      <dgm:spPr/>
    </dgm:pt>
    <dgm:pt modelId="{9526B44F-A34A-4FC7-BD25-6B35C712C47C}" type="pres">
      <dgm:prSet presAssocID="{88DE2C2B-939D-4FC0-838A-FA67BB2D3254}" presName="parTx" presStyleLbl="revTx" presStyleIdx="1" presStyleCnt="3">
        <dgm:presLayoutVars>
          <dgm:chMax val="0"/>
          <dgm:chPref val="0"/>
        </dgm:presLayoutVars>
      </dgm:prSet>
      <dgm:spPr/>
    </dgm:pt>
    <dgm:pt modelId="{EF98B5E5-031D-44FE-8EC2-5F66D1EC934A}" type="pres">
      <dgm:prSet presAssocID="{DE5569C9-9257-4A30-89E7-63B8D7CDDE98}" presName="sibTrans" presStyleCnt="0"/>
      <dgm:spPr/>
    </dgm:pt>
    <dgm:pt modelId="{A67B7C9C-DDDC-4C68-840C-361DBCB9D10D}" type="pres">
      <dgm:prSet presAssocID="{908BE5D6-08C3-41C5-84E9-F0AA67683F05}" presName="compNode" presStyleCnt="0"/>
      <dgm:spPr/>
    </dgm:pt>
    <dgm:pt modelId="{9F48D431-61B1-4CBF-AB6E-C4751EAE14A4}" type="pres">
      <dgm:prSet presAssocID="{908BE5D6-08C3-41C5-84E9-F0AA67683F05}" presName="bgRect" presStyleLbl="bgShp" presStyleIdx="2" presStyleCnt="3"/>
      <dgm:spPr/>
    </dgm:pt>
    <dgm:pt modelId="{14D5A327-6630-4005-816B-4717E400AD36}" type="pres">
      <dgm:prSet presAssocID="{908BE5D6-08C3-41C5-84E9-F0AA67683F05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82DB387C-5A45-45C1-BCEB-011DCA158875}" type="pres">
      <dgm:prSet presAssocID="{908BE5D6-08C3-41C5-84E9-F0AA67683F05}" presName="spaceRect" presStyleCnt="0"/>
      <dgm:spPr/>
    </dgm:pt>
    <dgm:pt modelId="{B557F5E6-BD77-4A9F-B20A-123CA86C4FA9}" type="pres">
      <dgm:prSet presAssocID="{908BE5D6-08C3-41C5-84E9-F0AA67683F0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1C801C-FBEB-48F1-9864-900F75C07ADA}" type="presOf" srcId="{1E01CA15-F494-4BA1-A37B-C347501F999B}" destId="{1A01B680-7AD8-431F-A358-0C72F1868594}" srcOrd="0" destOrd="0" presId="urn:microsoft.com/office/officeart/2018/2/layout/IconVerticalSolidList"/>
    <dgm:cxn modelId="{CFEA9D21-D7BB-42B3-A9A0-D431404A1CEA}" srcId="{1E01CA15-F494-4BA1-A37B-C347501F999B}" destId="{07BD3BF9-228F-4AB7-ADE0-A8DB01DDA147}" srcOrd="0" destOrd="0" parTransId="{254738B5-30CD-4948-A698-80C7C7DB99EC}" sibTransId="{C74410D5-0CAA-4534-B620-953B09DC5639}"/>
    <dgm:cxn modelId="{E5608925-E05A-4737-B698-3752E2E7B408}" type="presOf" srcId="{07BD3BF9-228F-4AB7-ADE0-A8DB01DDA147}" destId="{EF9EBA56-FDA4-4AB4-89F8-F6B1C481FD7E}" srcOrd="0" destOrd="0" presId="urn:microsoft.com/office/officeart/2018/2/layout/IconVerticalSolidList"/>
    <dgm:cxn modelId="{272C9474-A532-4723-A8D7-1709599A3261}" type="presOf" srcId="{908BE5D6-08C3-41C5-84E9-F0AA67683F05}" destId="{B557F5E6-BD77-4A9F-B20A-123CA86C4FA9}" srcOrd="0" destOrd="0" presId="urn:microsoft.com/office/officeart/2018/2/layout/IconVerticalSolidList"/>
    <dgm:cxn modelId="{FEC01F87-FE09-4D59-8852-2F82198F44D3}" srcId="{1E01CA15-F494-4BA1-A37B-C347501F999B}" destId="{908BE5D6-08C3-41C5-84E9-F0AA67683F05}" srcOrd="2" destOrd="0" parTransId="{B95B4FBF-B1B4-4742-AEE9-49C87EEA0D42}" sibTransId="{5A6FB2E7-35DB-408D-AAEE-CBFA076A1B77}"/>
    <dgm:cxn modelId="{CE8BE9AE-C12A-42BE-987C-C17F2637E9D4}" srcId="{1E01CA15-F494-4BA1-A37B-C347501F999B}" destId="{88DE2C2B-939D-4FC0-838A-FA67BB2D3254}" srcOrd="1" destOrd="0" parTransId="{B414D05E-2E0E-4E06-93A2-774E1659EDB3}" sibTransId="{DE5569C9-9257-4A30-89E7-63B8D7CDDE98}"/>
    <dgm:cxn modelId="{3B7B57B7-4711-4D4F-8F8D-325CA2829C63}" type="presOf" srcId="{88DE2C2B-939D-4FC0-838A-FA67BB2D3254}" destId="{9526B44F-A34A-4FC7-BD25-6B35C712C47C}" srcOrd="0" destOrd="0" presId="urn:microsoft.com/office/officeart/2018/2/layout/IconVerticalSolidList"/>
    <dgm:cxn modelId="{1C91EA5E-77CC-401B-B7B0-B895A326EC27}" type="presParOf" srcId="{1A01B680-7AD8-431F-A358-0C72F1868594}" destId="{BA39CE38-C00C-499D-A7B2-720448D3BE14}" srcOrd="0" destOrd="0" presId="urn:microsoft.com/office/officeart/2018/2/layout/IconVerticalSolidList"/>
    <dgm:cxn modelId="{1F35A99E-060C-459B-869F-F207C9109C88}" type="presParOf" srcId="{BA39CE38-C00C-499D-A7B2-720448D3BE14}" destId="{65356B42-2630-4F97-A83D-737235C3043A}" srcOrd="0" destOrd="0" presId="urn:microsoft.com/office/officeart/2018/2/layout/IconVerticalSolidList"/>
    <dgm:cxn modelId="{1967AE6E-3E81-4A1C-A6BB-901042CCB1A6}" type="presParOf" srcId="{BA39CE38-C00C-499D-A7B2-720448D3BE14}" destId="{1A42252C-ABEC-43A9-ACFE-81B81A8F5F6D}" srcOrd="1" destOrd="0" presId="urn:microsoft.com/office/officeart/2018/2/layout/IconVerticalSolidList"/>
    <dgm:cxn modelId="{17097FB4-EA22-4415-A96A-15BB311284B0}" type="presParOf" srcId="{BA39CE38-C00C-499D-A7B2-720448D3BE14}" destId="{FC813946-B1F6-4867-ACF3-41D84A71DD65}" srcOrd="2" destOrd="0" presId="urn:microsoft.com/office/officeart/2018/2/layout/IconVerticalSolidList"/>
    <dgm:cxn modelId="{63FBEB51-08A8-4CF4-BA68-F97FBA03010C}" type="presParOf" srcId="{BA39CE38-C00C-499D-A7B2-720448D3BE14}" destId="{EF9EBA56-FDA4-4AB4-89F8-F6B1C481FD7E}" srcOrd="3" destOrd="0" presId="urn:microsoft.com/office/officeart/2018/2/layout/IconVerticalSolidList"/>
    <dgm:cxn modelId="{ED81666A-03A6-4865-87A8-0097459F9EA7}" type="presParOf" srcId="{1A01B680-7AD8-431F-A358-0C72F1868594}" destId="{ECD02835-419C-44EB-B795-ED8F3A7825A3}" srcOrd="1" destOrd="0" presId="urn:microsoft.com/office/officeart/2018/2/layout/IconVerticalSolidList"/>
    <dgm:cxn modelId="{C43A2576-E6FD-40D0-AD44-5C77ACACC9B4}" type="presParOf" srcId="{1A01B680-7AD8-431F-A358-0C72F1868594}" destId="{EF630686-B1BA-4B24-93AE-E11BCBFD03D5}" srcOrd="2" destOrd="0" presId="urn:microsoft.com/office/officeart/2018/2/layout/IconVerticalSolidList"/>
    <dgm:cxn modelId="{9A2D7E89-BC5C-4571-843A-D4B04AF45605}" type="presParOf" srcId="{EF630686-B1BA-4B24-93AE-E11BCBFD03D5}" destId="{C5FB4368-B5E5-4E3E-B28B-C0628850C0BD}" srcOrd="0" destOrd="0" presId="urn:microsoft.com/office/officeart/2018/2/layout/IconVerticalSolidList"/>
    <dgm:cxn modelId="{8C0FCD22-2472-4D3A-9118-E1934CD5887A}" type="presParOf" srcId="{EF630686-B1BA-4B24-93AE-E11BCBFD03D5}" destId="{46277300-8D9B-4FFD-BBD4-C5007E2C6724}" srcOrd="1" destOrd="0" presId="urn:microsoft.com/office/officeart/2018/2/layout/IconVerticalSolidList"/>
    <dgm:cxn modelId="{90DC2BD1-C820-47D2-AF88-FD660C67A2B3}" type="presParOf" srcId="{EF630686-B1BA-4B24-93AE-E11BCBFD03D5}" destId="{0662FEE9-EC52-4B90-9AB9-D47CBDD54B33}" srcOrd="2" destOrd="0" presId="urn:microsoft.com/office/officeart/2018/2/layout/IconVerticalSolidList"/>
    <dgm:cxn modelId="{73F847C1-A6CB-4B0C-9F24-6BA80AF3ACC1}" type="presParOf" srcId="{EF630686-B1BA-4B24-93AE-E11BCBFD03D5}" destId="{9526B44F-A34A-4FC7-BD25-6B35C712C47C}" srcOrd="3" destOrd="0" presId="urn:microsoft.com/office/officeart/2018/2/layout/IconVerticalSolidList"/>
    <dgm:cxn modelId="{3D1680C6-0B49-4CF3-BF60-15A18ADE7F0F}" type="presParOf" srcId="{1A01B680-7AD8-431F-A358-0C72F1868594}" destId="{EF98B5E5-031D-44FE-8EC2-5F66D1EC934A}" srcOrd="3" destOrd="0" presId="urn:microsoft.com/office/officeart/2018/2/layout/IconVerticalSolidList"/>
    <dgm:cxn modelId="{074A63C3-1F66-493E-85BA-A298CCF7C4D4}" type="presParOf" srcId="{1A01B680-7AD8-431F-A358-0C72F1868594}" destId="{A67B7C9C-DDDC-4C68-840C-361DBCB9D10D}" srcOrd="4" destOrd="0" presId="urn:microsoft.com/office/officeart/2018/2/layout/IconVerticalSolidList"/>
    <dgm:cxn modelId="{E718CB1A-141E-464E-91A3-D3696DCA3168}" type="presParOf" srcId="{A67B7C9C-DDDC-4C68-840C-361DBCB9D10D}" destId="{9F48D431-61B1-4CBF-AB6E-C4751EAE14A4}" srcOrd="0" destOrd="0" presId="urn:microsoft.com/office/officeart/2018/2/layout/IconVerticalSolidList"/>
    <dgm:cxn modelId="{8421A0A6-E6BC-4585-9A2D-7B1D9B0A04F3}" type="presParOf" srcId="{A67B7C9C-DDDC-4C68-840C-361DBCB9D10D}" destId="{14D5A327-6630-4005-816B-4717E400AD36}" srcOrd="1" destOrd="0" presId="urn:microsoft.com/office/officeart/2018/2/layout/IconVerticalSolidList"/>
    <dgm:cxn modelId="{54E61DAC-A7E3-48A5-A069-C2A6DDD4804C}" type="presParOf" srcId="{A67B7C9C-DDDC-4C68-840C-361DBCB9D10D}" destId="{82DB387C-5A45-45C1-BCEB-011DCA158875}" srcOrd="2" destOrd="0" presId="urn:microsoft.com/office/officeart/2018/2/layout/IconVerticalSolidList"/>
    <dgm:cxn modelId="{DC6A65A3-BD4E-49D9-96EF-5E503DD307BB}" type="presParOf" srcId="{A67B7C9C-DDDC-4C68-840C-361DBCB9D10D}" destId="{B557F5E6-BD77-4A9F-B20A-123CA86C4F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7003CF-3B51-494E-90C7-0582DCDC7596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E461894-D679-4E25-B231-625418D67A3C}">
      <dgm:prSet/>
      <dgm:spPr/>
      <dgm:t>
        <a:bodyPr/>
        <a:lstStyle/>
        <a:p>
          <a:r>
            <a:rPr lang="en-US"/>
            <a:t>PHP</a:t>
          </a:r>
          <a:endParaRPr lang="en-US" dirty="0"/>
        </a:p>
      </dgm:t>
    </dgm:pt>
    <dgm:pt modelId="{A9B6F836-B630-4A09-8597-B924DA959AC9}" type="parTrans" cxnId="{810FD960-6631-486C-B974-DE3B61338D7A}">
      <dgm:prSet/>
      <dgm:spPr/>
      <dgm:t>
        <a:bodyPr/>
        <a:lstStyle/>
        <a:p>
          <a:endParaRPr lang="en-US"/>
        </a:p>
      </dgm:t>
    </dgm:pt>
    <dgm:pt modelId="{EB20D244-5C42-4EE6-A4C6-E4F12111C57C}" type="sibTrans" cxnId="{810FD960-6631-486C-B974-DE3B61338D7A}">
      <dgm:prSet/>
      <dgm:spPr/>
      <dgm:t>
        <a:bodyPr/>
        <a:lstStyle/>
        <a:p>
          <a:endParaRPr lang="en-US"/>
        </a:p>
      </dgm:t>
    </dgm:pt>
    <dgm:pt modelId="{DC7F1958-3B9E-4BC5-973D-900EA14DF2E9}">
      <dgm:prSet/>
      <dgm:spPr/>
      <dgm:t>
        <a:bodyPr/>
        <a:lstStyle/>
        <a:p>
          <a:r>
            <a:rPr lang="en-US" dirty="0"/>
            <a:t>My SQL</a:t>
          </a:r>
        </a:p>
      </dgm:t>
    </dgm:pt>
    <dgm:pt modelId="{1811135A-5214-4C82-B0FB-1ECA9C1052E5}" type="parTrans" cxnId="{4150DE99-422E-4852-88E4-5419C65A118D}">
      <dgm:prSet/>
      <dgm:spPr/>
      <dgm:t>
        <a:bodyPr/>
        <a:lstStyle/>
        <a:p>
          <a:endParaRPr lang="en-US"/>
        </a:p>
      </dgm:t>
    </dgm:pt>
    <dgm:pt modelId="{DBDBF463-FB58-4141-AF5B-E8B081404ED5}" type="sibTrans" cxnId="{4150DE99-422E-4852-88E4-5419C65A118D}">
      <dgm:prSet/>
      <dgm:spPr/>
      <dgm:t>
        <a:bodyPr/>
        <a:lstStyle/>
        <a:p>
          <a:endParaRPr lang="en-US"/>
        </a:p>
      </dgm:t>
    </dgm:pt>
    <dgm:pt modelId="{83DE7918-CBB9-400C-AE95-35E415A14FCC}">
      <dgm:prSet/>
      <dgm:spPr/>
      <dgm:t>
        <a:bodyPr/>
        <a:lstStyle/>
        <a:p>
          <a:r>
            <a:rPr lang="en-US" dirty="0"/>
            <a:t>Development Tools: Visual Studio Code, GitHub </a:t>
          </a:r>
        </a:p>
      </dgm:t>
    </dgm:pt>
    <dgm:pt modelId="{3C4870E2-A087-45EB-A68B-BC1EBD4637C7}" type="parTrans" cxnId="{7D28A050-3DE0-4ADC-A263-FE6F4EF672D4}">
      <dgm:prSet/>
      <dgm:spPr/>
      <dgm:t>
        <a:bodyPr/>
        <a:lstStyle/>
        <a:p>
          <a:endParaRPr lang="en-US"/>
        </a:p>
      </dgm:t>
    </dgm:pt>
    <dgm:pt modelId="{E8B962D6-4BE2-43CB-9007-DA4B24BD575A}" type="sibTrans" cxnId="{7D28A050-3DE0-4ADC-A263-FE6F4EF672D4}">
      <dgm:prSet/>
      <dgm:spPr/>
      <dgm:t>
        <a:bodyPr/>
        <a:lstStyle/>
        <a:p>
          <a:endParaRPr lang="en-US"/>
        </a:p>
      </dgm:t>
    </dgm:pt>
    <dgm:pt modelId="{DD70F926-2E1A-4F93-9353-3DE53CB02B99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99667724-35B3-4902-95FA-DC92A04E6185}" type="sibTrans" cxnId="{1E4B2886-792D-409C-A365-F550611B2C6F}">
      <dgm:prSet/>
      <dgm:spPr/>
      <dgm:t>
        <a:bodyPr/>
        <a:lstStyle/>
        <a:p>
          <a:endParaRPr lang="en-US"/>
        </a:p>
      </dgm:t>
    </dgm:pt>
    <dgm:pt modelId="{4D25169E-EA28-4952-B218-1EE1874033F3}" type="parTrans" cxnId="{1E4B2886-792D-409C-A365-F550611B2C6F}">
      <dgm:prSet/>
      <dgm:spPr/>
      <dgm:t>
        <a:bodyPr/>
        <a:lstStyle/>
        <a:p>
          <a:endParaRPr lang="en-US"/>
        </a:p>
      </dgm:t>
    </dgm:pt>
    <dgm:pt modelId="{E8A275B8-7124-45F6-8E76-96C3A6C4E63D}">
      <dgm:prSet/>
      <dgm:spPr/>
      <dgm:t>
        <a:bodyPr/>
        <a:lstStyle/>
        <a:p>
          <a:r>
            <a:rPr lang="en-US"/>
            <a:t> bootstrap</a:t>
          </a:r>
          <a:endParaRPr lang="en-US" dirty="0"/>
        </a:p>
      </dgm:t>
    </dgm:pt>
    <dgm:pt modelId="{C1B5E02D-DB6B-4214-AAE4-AD41A1F1B7FC}" type="parTrans" cxnId="{FD417F2B-C701-4F9D-BD4F-6366D12F7A05}">
      <dgm:prSet/>
      <dgm:spPr/>
      <dgm:t>
        <a:bodyPr/>
        <a:lstStyle/>
        <a:p>
          <a:endParaRPr lang="en-US"/>
        </a:p>
      </dgm:t>
    </dgm:pt>
    <dgm:pt modelId="{C192CACC-5B20-424E-A377-35D32EFDC1DD}" type="sibTrans" cxnId="{FD417F2B-C701-4F9D-BD4F-6366D12F7A05}">
      <dgm:prSet/>
      <dgm:spPr/>
      <dgm:t>
        <a:bodyPr/>
        <a:lstStyle/>
        <a:p>
          <a:endParaRPr lang="en-US"/>
        </a:p>
      </dgm:t>
    </dgm:pt>
    <dgm:pt modelId="{21ACBB65-FB83-4B7B-B4A8-8813D3C9DE61}">
      <dgm:prSet/>
      <dgm:spPr/>
      <dgm:t>
        <a:bodyPr/>
        <a:lstStyle/>
        <a:p>
          <a:r>
            <a:rPr lang="en-US"/>
            <a:t>CSS</a:t>
          </a:r>
          <a:endParaRPr lang="en-US" dirty="0"/>
        </a:p>
      </dgm:t>
    </dgm:pt>
    <dgm:pt modelId="{C876DBC2-11B4-473E-9F4D-CAECF19448A3}" type="parTrans" cxnId="{C51B478E-6884-4998-88B9-92BE44464769}">
      <dgm:prSet/>
      <dgm:spPr/>
      <dgm:t>
        <a:bodyPr/>
        <a:lstStyle/>
        <a:p>
          <a:endParaRPr lang="en-US"/>
        </a:p>
      </dgm:t>
    </dgm:pt>
    <dgm:pt modelId="{3A4AC51E-D29E-4E51-9B74-BEEFBB3F238C}" type="sibTrans" cxnId="{C51B478E-6884-4998-88B9-92BE44464769}">
      <dgm:prSet/>
      <dgm:spPr/>
      <dgm:t>
        <a:bodyPr/>
        <a:lstStyle/>
        <a:p>
          <a:endParaRPr lang="en-US"/>
        </a:p>
      </dgm:t>
    </dgm:pt>
    <dgm:pt modelId="{FA17EA8E-17CA-43D8-ACE4-46697A5489DE}" type="pres">
      <dgm:prSet presAssocID="{FE7003CF-3B51-494E-90C7-0582DCDC7596}" presName="Name0" presStyleCnt="0">
        <dgm:presLayoutVars>
          <dgm:dir/>
          <dgm:animLvl val="lvl"/>
          <dgm:resizeHandles val="exact"/>
        </dgm:presLayoutVars>
      </dgm:prSet>
      <dgm:spPr/>
    </dgm:pt>
    <dgm:pt modelId="{FA2EB158-F260-43D3-9B55-91D6A7B036F3}" type="pres">
      <dgm:prSet presAssocID="{BE461894-D679-4E25-B231-625418D67A3C}" presName="linNode" presStyleCnt="0"/>
      <dgm:spPr/>
    </dgm:pt>
    <dgm:pt modelId="{C72EA704-E1F5-4712-BDCE-9D9FADB44E1B}" type="pres">
      <dgm:prSet presAssocID="{BE461894-D679-4E25-B231-625418D67A3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F7F6A08-BBD2-4C17-A291-138893299AB5}" type="pres">
      <dgm:prSet presAssocID="{EB20D244-5C42-4EE6-A4C6-E4F12111C57C}" presName="sp" presStyleCnt="0"/>
      <dgm:spPr/>
    </dgm:pt>
    <dgm:pt modelId="{949B5348-CF44-44A4-AF1E-D0581426DBBA}" type="pres">
      <dgm:prSet presAssocID="{21ACBB65-FB83-4B7B-B4A8-8813D3C9DE61}" presName="linNode" presStyleCnt="0"/>
      <dgm:spPr/>
    </dgm:pt>
    <dgm:pt modelId="{830A6DAE-A5A9-4080-94B4-46887A07673E}" type="pres">
      <dgm:prSet presAssocID="{21ACBB65-FB83-4B7B-B4A8-8813D3C9DE61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4029077-790C-49D7-934A-7FAFE6052D70}" type="pres">
      <dgm:prSet presAssocID="{3A4AC51E-D29E-4E51-9B74-BEEFBB3F238C}" presName="sp" presStyleCnt="0"/>
      <dgm:spPr/>
    </dgm:pt>
    <dgm:pt modelId="{B3CC8B65-4EE2-47BD-88B4-B53FDE859B4C}" type="pres">
      <dgm:prSet presAssocID="{E8A275B8-7124-45F6-8E76-96C3A6C4E63D}" presName="linNode" presStyleCnt="0"/>
      <dgm:spPr/>
    </dgm:pt>
    <dgm:pt modelId="{A9589537-AF08-4E43-8B02-718362C7EE18}" type="pres">
      <dgm:prSet presAssocID="{E8A275B8-7124-45F6-8E76-96C3A6C4E63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FB88BEB-A553-43A6-9383-0F633E09AE5E}" type="pres">
      <dgm:prSet presAssocID="{C192CACC-5B20-424E-A377-35D32EFDC1DD}" presName="sp" presStyleCnt="0"/>
      <dgm:spPr/>
    </dgm:pt>
    <dgm:pt modelId="{F8FDDD8A-0E16-451E-B394-6D2FDDDC26E4}" type="pres">
      <dgm:prSet presAssocID="{DD70F926-2E1A-4F93-9353-3DE53CB02B99}" presName="linNode" presStyleCnt="0"/>
      <dgm:spPr/>
    </dgm:pt>
    <dgm:pt modelId="{3E79FBC3-D2B9-461E-B627-47FA52C9BBBF}" type="pres">
      <dgm:prSet presAssocID="{DD70F926-2E1A-4F93-9353-3DE53CB02B9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FEBA4573-2ADF-4CA6-9EAC-526BA63F92EA}" type="pres">
      <dgm:prSet presAssocID="{99667724-35B3-4902-95FA-DC92A04E6185}" presName="sp" presStyleCnt="0"/>
      <dgm:spPr/>
    </dgm:pt>
    <dgm:pt modelId="{5FFD00E3-6851-486D-99B0-C6EF857F80FA}" type="pres">
      <dgm:prSet presAssocID="{DC7F1958-3B9E-4BC5-973D-900EA14DF2E9}" presName="linNode" presStyleCnt="0"/>
      <dgm:spPr/>
    </dgm:pt>
    <dgm:pt modelId="{060198E2-5983-4109-BCE1-9DE41B026A5B}" type="pres">
      <dgm:prSet presAssocID="{DC7F1958-3B9E-4BC5-973D-900EA14DF2E9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9057B01-4AF8-4633-BABC-A12403913B3D}" type="pres">
      <dgm:prSet presAssocID="{DBDBF463-FB58-4141-AF5B-E8B081404ED5}" presName="sp" presStyleCnt="0"/>
      <dgm:spPr/>
    </dgm:pt>
    <dgm:pt modelId="{A9CB7373-A9FA-46F3-BE1D-D42F91EAF086}" type="pres">
      <dgm:prSet presAssocID="{83DE7918-CBB9-400C-AE95-35E415A14FCC}" presName="linNode" presStyleCnt="0"/>
      <dgm:spPr/>
    </dgm:pt>
    <dgm:pt modelId="{FBCCD3E2-0598-41CE-94B9-685DAE1EA41C}" type="pres">
      <dgm:prSet presAssocID="{83DE7918-CBB9-400C-AE95-35E415A14FC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E2282E08-F3A7-419B-BFE4-69029FAB0986}" type="presOf" srcId="{DD70F926-2E1A-4F93-9353-3DE53CB02B99}" destId="{3E79FBC3-D2B9-461E-B627-47FA52C9BBBF}" srcOrd="0" destOrd="0" presId="urn:microsoft.com/office/officeart/2005/8/layout/vList5"/>
    <dgm:cxn modelId="{5DB0E409-C01C-4181-B2C9-F6D5B33330DF}" type="presOf" srcId="{BE461894-D679-4E25-B231-625418D67A3C}" destId="{C72EA704-E1F5-4712-BDCE-9D9FADB44E1B}" srcOrd="0" destOrd="0" presId="urn:microsoft.com/office/officeart/2005/8/layout/vList5"/>
    <dgm:cxn modelId="{8883B226-5A36-4051-B837-3163C8E352E1}" type="presOf" srcId="{21ACBB65-FB83-4B7B-B4A8-8813D3C9DE61}" destId="{830A6DAE-A5A9-4080-94B4-46887A07673E}" srcOrd="0" destOrd="0" presId="urn:microsoft.com/office/officeart/2005/8/layout/vList5"/>
    <dgm:cxn modelId="{FD417F2B-C701-4F9D-BD4F-6366D12F7A05}" srcId="{FE7003CF-3B51-494E-90C7-0582DCDC7596}" destId="{E8A275B8-7124-45F6-8E76-96C3A6C4E63D}" srcOrd="2" destOrd="0" parTransId="{C1B5E02D-DB6B-4214-AAE4-AD41A1F1B7FC}" sibTransId="{C192CACC-5B20-424E-A377-35D32EFDC1DD}"/>
    <dgm:cxn modelId="{810FD960-6631-486C-B974-DE3B61338D7A}" srcId="{FE7003CF-3B51-494E-90C7-0582DCDC7596}" destId="{BE461894-D679-4E25-B231-625418D67A3C}" srcOrd="0" destOrd="0" parTransId="{A9B6F836-B630-4A09-8597-B924DA959AC9}" sibTransId="{EB20D244-5C42-4EE6-A4C6-E4F12111C57C}"/>
    <dgm:cxn modelId="{C453094B-EBAA-483E-9977-7C6C772835EA}" type="presOf" srcId="{E8A275B8-7124-45F6-8E76-96C3A6C4E63D}" destId="{A9589537-AF08-4E43-8B02-718362C7EE18}" srcOrd="0" destOrd="0" presId="urn:microsoft.com/office/officeart/2005/8/layout/vList5"/>
    <dgm:cxn modelId="{7D28A050-3DE0-4ADC-A263-FE6F4EF672D4}" srcId="{FE7003CF-3B51-494E-90C7-0582DCDC7596}" destId="{83DE7918-CBB9-400C-AE95-35E415A14FCC}" srcOrd="5" destOrd="0" parTransId="{3C4870E2-A087-45EB-A68B-BC1EBD4637C7}" sibTransId="{E8B962D6-4BE2-43CB-9007-DA4B24BD575A}"/>
    <dgm:cxn modelId="{1E4B2886-792D-409C-A365-F550611B2C6F}" srcId="{FE7003CF-3B51-494E-90C7-0582DCDC7596}" destId="{DD70F926-2E1A-4F93-9353-3DE53CB02B99}" srcOrd="3" destOrd="0" parTransId="{4D25169E-EA28-4952-B218-1EE1874033F3}" sibTransId="{99667724-35B3-4902-95FA-DC92A04E6185}"/>
    <dgm:cxn modelId="{C51B478E-6884-4998-88B9-92BE44464769}" srcId="{FE7003CF-3B51-494E-90C7-0582DCDC7596}" destId="{21ACBB65-FB83-4B7B-B4A8-8813D3C9DE61}" srcOrd="1" destOrd="0" parTransId="{C876DBC2-11B4-473E-9F4D-CAECF19448A3}" sibTransId="{3A4AC51E-D29E-4E51-9B74-BEEFBB3F238C}"/>
    <dgm:cxn modelId="{F9ACFD95-3254-41DB-A39E-32FC326BBE58}" type="presOf" srcId="{DC7F1958-3B9E-4BC5-973D-900EA14DF2E9}" destId="{060198E2-5983-4109-BCE1-9DE41B026A5B}" srcOrd="0" destOrd="0" presId="urn:microsoft.com/office/officeart/2005/8/layout/vList5"/>
    <dgm:cxn modelId="{4150DE99-422E-4852-88E4-5419C65A118D}" srcId="{FE7003CF-3B51-494E-90C7-0582DCDC7596}" destId="{DC7F1958-3B9E-4BC5-973D-900EA14DF2E9}" srcOrd="4" destOrd="0" parTransId="{1811135A-5214-4C82-B0FB-1ECA9C1052E5}" sibTransId="{DBDBF463-FB58-4141-AF5B-E8B081404ED5}"/>
    <dgm:cxn modelId="{E27CD9C8-AD66-4E82-A9E1-5859A614C26D}" type="presOf" srcId="{83DE7918-CBB9-400C-AE95-35E415A14FCC}" destId="{FBCCD3E2-0598-41CE-94B9-685DAE1EA41C}" srcOrd="0" destOrd="0" presId="urn:microsoft.com/office/officeart/2005/8/layout/vList5"/>
    <dgm:cxn modelId="{2FD468D5-7CFB-40C8-8D4F-7E1793F58A51}" type="presOf" srcId="{FE7003CF-3B51-494E-90C7-0582DCDC7596}" destId="{FA17EA8E-17CA-43D8-ACE4-46697A5489DE}" srcOrd="0" destOrd="0" presId="urn:microsoft.com/office/officeart/2005/8/layout/vList5"/>
    <dgm:cxn modelId="{FD18D708-494E-49AA-9158-676D95CF25F5}" type="presParOf" srcId="{FA17EA8E-17CA-43D8-ACE4-46697A5489DE}" destId="{FA2EB158-F260-43D3-9B55-91D6A7B036F3}" srcOrd="0" destOrd="0" presId="urn:microsoft.com/office/officeart/2005/8/layout/vList5"/>
    <dgm:cxn modelId="{73D60E1F-B454-43B5-AAF9-914C4BBD440D}" type="presParOf" srcId="{FA2EB158-F260-43D3-9B55-91D6A7B036F3}" destId="{C72EA704-E1F5-4712-BDCE-9D9FADB44E1B}" srcOrd="0" destOrd="0" presId="urn:microsoft.com/office/officeart/2005/8/layout/vList5"/>
    <dgm:cxn modelId="{826B924A-600D-4A33-9BD8-A202E3102730}" type="presParOf" srcId="{FA17EA8E-17CA-43D8-ACE4-46697A5489DE}" destId="{FF7F6A08-BBD2-4C17-A291-138893299AB5}" srcOrd="1" destOrd="0" presId="urn:microsoft.com/office/officeart/2005/8/layout/vList5"/>
    <dgm:cxn modelId="{995E5FAD-DE54-4244-A724-6E480BCABAE8}" type="presParOf" srcId="{FA17EA8E-17CA-43D8-ACE4-46697A5489DE}" destId="{949B5348-CF44-44A4-AF1E-D0581426DBBA}" srcOrd="2" destOrd="0" presId="urn:microsoft.com/office/officeart/2005/8/layout/vList5"/>
    <dgm:cxn modelId="{1DB54E8B-4719-4697-8543-ECF71C698F5F}" type="presParOf" srcId="{949B5348-CF44-44A4-AF1E-D0581426DBBA}" destId="{830A6DAE-A5A9-4080-94B4-46887A07673E}" srcOrd="0" destOrd="0" presId="urn:microsoft.com/office/officeart/2005/8/layout/vList5"/>
    <dgm:cxn modelId="{55247B6B-C75F-4C3D-9DBA-8B33214F2334}" type="presParOf" srcId="{FA17EA8E-17CA-43D8-ACE4-46697A5489DE}" destId="{04029077-790C-49D7-934A-7FAFE6052D70}" srcOrd="3" destOrd="0" presId="urn:microsoft.com/office/officeart/2005/8/layout/vList5"/>
    <dgm:cxn modelId="{23CF7A68-E428-4894-9DC4-2797DEF46335}" type="presParOf" srcId="{FA17EA8E-17CA-43D8-ACE4-46697A5489DE}" destId="{B3CC8B65-4EE2-47BD-88B4-B53FDE859B4C}" srcOrd="4" destOrd="0" presId="urn:microsoft.com/office/officeart/2005/8/layout/vList5"/>
    <dgm:cxn modelId="{2083E787-3D1B-46BB-9ECC-484FD9EEB569}" type="presParOf" srcId="{B3CC8B65-4EE2-47BD-88B4-B53FDE859B4C}" destId="{A9589537-AF08-4E43-8B02-718362C7EE18}" srcOrd="0" destOrd="0" presId="urn:microsoft.com/office/officeart/2005/8/layout/vList5"/>
    <dgm:cxn modelId="{DC7F5431-202D-4040-B201-603DDB3B348B}" type="presParOf" srcId="{FA17EA8E-17CA-43D8-ACE4-46697A5489DE}" destId="{3FB88BEB-A553-43A6-9383-0F633E09AE5E}" srcOrd="5" destOrd="0" presId="urn:microsoft.com/office/officeart/2005/8/layout/vList5"/>
    <dgm:cxn modelId="{C6E4BA21-C893-40F8-8CA7-B41BA3C498F0}" type="presParOf" srcId="{FA17EA8E-17CA-43D8-ACE4-46697A5489DE}" destId="{F8FDDD8A-0E16-451E-B394-6D2FDDDC26E4}" srcOrd="6" destOrd="0" presId="urn:microsoft.com/office/officeart/2005/8/layout/vList5"/>
    <dgm:cxn modelId="{A28D9C0E-E300-4EBC-836F-2D9983276388}" type="presParOf" srcId="{F8FDDD8A-0E16-451E-B394-6D2FDDDC26E4}" destId="{3E79FBC3-D2B9-461E-B627-47FA52C9BBBF}" srcOrd="0" destOrd="0" presId="urn:microsoft.com/office/officeart/2005/8/layout/vList5"/>
    <dgm:cxn modelId="{4A6EDA1E-07F6-48FE-83EB-E2A873B72941}" type="presParOf" srcId="{FA17EA8E-17CA-43D8-ACE4-46697A5489DE}" destId="{FEBA4573-2ADF-4CA6-9EAC-526BA63F92EA}" srcOrd="7" destOrd="0" presId="urn:microsoft.com/office/officeart/2005/8/layout/vList5"/>
    <dgm:cxn modelId="{91EC75E4-BD9B-41DF-B6E1-5E2D75F5863C}" type="presParOf" srcId="{FA17EA8E-17CA-43D8-ACE4-46697A5489DE}" destId="{5FFD00E3-6851-486D-99B0-C6EF857F80FA}" srcOrd="8" destOrd="0" presId="urn:microsoft.com/office/officeart/2005/8/layout/vList5"/>
    <dgm:cxn modelId="{0E58712B-CA50-41D3-B8AC-2FEE132C3719}" type="presParOf" srcId="{5FFD00E3-6851-486D-99B0-C6EF857F80FA}" destId="{060198E2-5983-4109-BCE1-9DE41B026A5B}" srcOrd="0" destOrd="0" presId="urn:microsoft.com/office/officeart/2005/8/layout/vList5"/>
    <dgm:cxn modelId="{484E0266-9CC6-4013-BFF3-AA5C795AF365}" type="presParOf" srcId="{FA17EA8E-17CA-43D8-ACE4-46697A5489DE}" destId="{D9057B01-4AF8-4633-BABC-A12403913B3D}" srcOrd="9" destOrd="0" presId="urn:microsoft.com/office/officeart/2005/8/layout/vList5"/>
    <dgm:cxn modelId="{2A860DF4-5BED-4A21-8980-75E34E3E791B}" type="presParOf" srcId="{FA17EA8E-17CA-43D8-ACE4-46697A5489DE}" destId="{A9CB7373-A9FA-46F3-BE1D-D42F91EAF086}" srcOrd="10" destOrd="0" presId="urn:microsoft.com/office/officeart/2005/8/layout/vList5"/>
    <dgm:cxn modelId="{F54E1412-8F8B-4DAE-AFC1-2AFFA6DE0F9D}" type="presParOf" srcId="{A9CB7373-A9FA-46F3-BE1D-D42F91EAF086}" destId="{FBCCD3E2-0598-41CE-94B9-685DAE1EA41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B0B284-2B8B-4638-B6EE-EF1516327BF7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EB355-D578-40F7-9582-97F9F6E2BCDC}">
      <dgm:prSet/>
      <dgm:spPr/>
      <dgm:t>
        <a:bodyPr/>
        <a:lstStyle/>
        <a:p>
          <a:r>
            <a:rPr lang="en-US" b="1" i="0" dirty="0"/>
            <a:t>UI/UX Design &amp; Frontend Development</a:t>
          </a:r>
          <a:endParaRPr lang="en-US" b="1" dirty="0"/>
        </a:p>
      </dgm:t>
    </dgm:pt>
    <dgm:pt modelId="{B8B2AD44-8F64-4A12-B9CB-F07A0148EA7C}" type="parTrans" cxnId="{77DC41A9-2606-4BCE-9AB6-45C9418CE818}">
      <dgm:prSet/>
      <dgm:spPr/>
      <dgm:t>
        <a:bodyPr/>
        <a:lstStyle/>
        <a:p>
          <a:endParaRPr lang="en-US"/>
        </a:p>
      </dgm:t>
    </dgm:pt>
    <dgm:pt modelId="{CD4922E1-83FC-405B-B1F1-3D441EDCA7D2}" type="sibTrans" cxnId="{77DC41A9-2606-4BCE-9AB6-45C9418CE818}">
      <dgm:prSet/>
      <dgm:spPr/>
      <dgm:t>
        <a:bodyPr/>
        <a:lstStyle/>
        <a:p>
          <a:endParaRPr lang="en-US"/>
        </a:p>
      </dgm:t>
    </dgm:pt>
    <dgm:pt modelId="{538A80A5-D911-45AE-9267-29B78CD334F0}">
      <dgm:prSet/>
      <dgm:spPr/>
      <dgm:t>
        <a:bodyPr/>
        <a:lstStyle/>
        <a:p>
          <a:r>
            <a:rPr lang="en-US" b="0" dirty="0"/>
            <a:t>Designed a responsive and interactive interface using Bootstrap and CSS.</a:t>
          </a:r>
        </a:p>
      </dgm:t>
    </dgm:pt>
    <dgm:pt modelId="{9268E63D-C02A-4E6F-8D66-634F13B6C135}" type="parTrans" cxnId="{974C8101-AD24-49BC-AB98-86A0E60DC5C4}">
      <dgm:prSet/>
      <dgm:spPr/>
      <dgm:t>
        <a:bodyPr/>
        <a:lstStyle/>
        <a:p>
          <a:endParaRPr lang="en-US"/>
        </a:p>
      </dgm:t>
    </dgm:pt>
    <dgm:pt modelId="{52F9AF39-D33F-4171-A5DF-E11298616CA2}" type="sibTrans" cxnId="{974C8101-AD24-49BC-AB98-86A0E60DC5C4}">
      <dgm:prSet/>
      <dgm:spPr/>
      <dgm:t>
        <a:bodyPr/>
        <a:lstStyle/>
        <a:p>
          <a:endParaRPr lang="en-US"/>
        </a:p>
      </dgm:t>
    </dgm:pt>
    <dgm:pt modelId="{43FB2741-6826-4D6D-832A-04BB117BD64A}">
      <dgm:prSet/>
      <dgm:spPr/>
      <dgm:t>
        <a:bodyPr/>
        <a:lstStyle/>
        <a:p>
          <a:r>
            <a:rPr lang="en-US" b="1" i="0" dirty="0"/>
            <a:t>Feature Implementation</a:t>
          </a:r>
          <a:endParaRPr lang="en-US" b="1" dirty="0"/>
        </a:p>
      </dgm:t>
    </dgm:pt>
    <dgm:pt modelId="{1E1DC7FE-637C-4CC6-990B-78E1A00B72AD}" type="parTrans" cxnId="{E2525394-35BE-47B0-9260-7CF305A6C082}">
      <dgm:prSet/>
      <dgm:spPr/>
      <dgm:t>
        <a:bodyPr/>
        <a:lstStyle/>
        <a:p>
          <a:endParaRPr lang="en-US"/>
        </a:p>
      </dgm:t>
    </dgm:pt>
    <dgm:pt modelId="{9808B17E-CE0D-4B98-A41B-FC3DF6E9422E}" type="sibTrans" cxnId="{E2525394-35BE-47B0-9260-7CF305A6C082}">
      <dgm:prSet/>
      <dgm:spPr/>
      <dgm:t>
        <a:bodyPr/>
        <a:lstStyle/>
        <a:p>
          <a:endParaRPr lang="en-US"/>
        </a:p>
      </dgm:t>
    </dgm:pt>
    <dgm:pt modelId="{91911827-5270-4CF9-A45E-7DB72A069655}">
      <dgm:prSet/>
      <dgm:spPr/>
      <dgm:t>
        <a:bodyPr/>
        <a:lstStyle/>
        <a:p>
          <a:r>
            <a:rPr lang="en-US" b="0" dirty="0"/>
            <a:t>Developed core modules such as job posting, resume upload, authentication system, and admin dashboard</a:t>
          </a:r>
        </a:p>
      </dgm:t>
    </dgm:pt>
    <dgm:pt modelId="{D9AE51D7-3FA1-4E96-BA81-70DA07AE96CC}" type="parTrans" cxnId="{768C59E0-59EF-4424-AED9-9B4CF8DFAAAE}">
      <dgm:prSet/>
      <dgm:spPr/>
      <dgm:t>
        <a:bodyPr/>
        <a:lstStyle/>
        <a:p>
          <a:endParaRPr lang="en-US"/>
        </a:p>
      </dgm:t>
    </dgm:pt>
    <dgm:pt modelId="{17A4F549-2DBC-40BA-A354-684B28E430FF}" type="sibTrans" cxnId="{768C59E0-59EF-4424-AED9-9B4CF8DFAAAE}">
      <dgm:prSet/>
      <dgm:spPr/>
      <dgm:t>
        <a:bodyPr/>
        <a:lstStyle/>
        <a:p>
          <a:endParaRPr lang="en-US"/>
        </a:p>
      </dgm:t>
    </dgm:pt>
    <dgm:pt modelId="{7A645F54-3E3B-415C-B069-A767B5C9F946}">
      <dgm:prSet/>
      <dgm:spPr/>
      <dgm:t>
        <a:bodyPr/>
        <a:lstStyle/>
        <a:p>
          <a:r>
            <a:rPr lang="en-US" b="1" i="0" dirty="0"/>
            <a:t>Performance Optimization &amp; Security</a:t>
          </a:r>
          <a:endParaRPr lang="en-US" b="1" dirty="0"/>
        </a:p>
      </dgm:t>
    </dgm:pt>
    <dgm:pt modelId="{EFDE86E2-0BD0-4C49-AF7E-912CFA27C711}" type="parTrans" cxnId="{6D2D8DD2-5481-4C18-ADB2-C172CC60BF30}">
      <dgm:prSet/>
      <dgm:spPr/>
      <dgm:t>
        <a:bodyPr/>
        <a:lstStyle/>
        <a:p>
          <a:endParaRPr lang="en-US"/>
        </a:p>
      </dgm:t>
    </dgm:pt>
    <dgm:pt modelId="{2912E6D9-166F-4545-ACA3-82C43C8F653A}" type="sibTrans" cxnId="{6D2D8DD2-5481-4C18-ADB2-C172CC60BF30}">
      <dgm:prSet/>
      <dgm:spPr/>
      <dgm:t>
        <a:bodyPr/>
        <a:lstStyle/>
        <a:p>
          <a:endParaRPr lang="en-US"/>
        </a:p>
      </dgm:t>
    </dgm:pt>
    <dgm:pt modelId="{6CFAA295-E6FE-4AAB-A3A8-C500DC1536B2}">
      <dgm:prSet/>
      <dgm:spPr/>
      <dgm:t>
        <a:bodyPr/>
        <a:lstStyle/>
        <a:p>
          <a:r>
            <a:rPr lang="en-US" b="0" dirty="0"/>
            <a:t>Optimized database queries, improved system speed, and implemented input validation, password hashing, and data encryption for secure and efficient performance.</a:t>
          </a:r>
        </a:p>
      </dgm:t>
    </dgm:pt>
    <dgm:pt modelId="{879AEE88-24F2-4C60-92D0-D229F816436C}" type="parTrans" cxnId="{2D0F3136-0097-49F5-BAA5-ADF069D2F1CD}">
      <dgm:prSet/>
      <dgm:spPr/>
      <dgm:t>
        <a:bodyPr/>
        <a:lstStyle/>
        <a:p>
          <a:endParaRPr lang="en-US"/>
        </a:p>
      </dgm:t>
    </dgm:pt>
    <dgm:pt modelId="{4F6DE655-0ED7-42BC-A2AF-C5F47EE6F3D3}" type="sibTrans" cxnId="{2D0F3136-0097-49F5-BAA5-ADF069D2F1CD}">
      <dgm:prSet/>
      <dgm:spPr/>
      <dgm:t>
        <a:bodyPr/>
        <a:lstStyle/>
        <a:p>
          <a:endParaRPr lang="en-US"/>
        </a:p>
      </dgm:t>
    </dgm:pt>
    <dgm:pt modelId="{0DF4762B-81EE-480C-87A4-AA7A1242C337}" type="pres">
      <dgm:prSet presAssocID="{8CB0B284-2B8B-4638-B6EE-EF1516327BF7}" presName="diagram" presStyleCnt="0">
        <dgm:presLayoutVars>
          <dgm:dir/>
          <dgm:resizeHandles val="exact"/>
        </dgm:presLayoutVars>
      </dgm:prSet>
      <dgm:spPr/>
    </dgm:pt>
    <dgm:pt modelId="{9A8EC6E4-C5D9-41AC-8E1C-D78E6B48546C}" type="pres">
      <dgm:prSet presAssocID="{CCCEB355-D578-40F7-9582-97F9F6E2BCDC}" presName="node" presStyleLbl="node1" presStyleIdx="0" presStyleCnt="3" custScaleY="114648">
        <dgm:presLayoutVars>
          <dgm:bulletEnabled val="1"/>
        </dgm:presLayoutVars>
      </dgm:prSet>
      <dgm:spPr/>
    </dgm:pt>
    <dgm:pt modelId="{05DDA77F-985B-415D-B229-71F255338659}" type="pres">
      <dgm:prSet presAssocID="{CD4922E1-83FC-405B-B1F1-3D441EDCA7D2}" presName="sibTrans" presStyleCnt="0"/>
      <dgm:spPr/>
    </dgm:pt>
    <dgm:pt modelId="{691C5278-F82F-4C90-9322-5EA13F8DED0B}" type="pres">
      <dgm:prSet presAssocID="{43FB2741-6826-4D6D-832A-04BB117BD64A}" presName="node" presStyleLbl="node1" presStyleIdx="1" presStyleCnt="3" custScaleY="117419">
        <dgm:presLayoutVars>
          <dgm:bulletEnabled val="1"/>
        </dgm:presLayoutVars>
      </dgm:prSet>
      <dgm:spPr/>
    </dgm:pt>
    <dgm:pt modelId="{1049067F-66BE-4DF8-9502-837EF2682B1F}" type="pres">
      <dgm:prSet presAssocID="{9808B17E-CE0D-4B98-A41B-FC3DF6E9422E}" presName="sibTrans" presStyleCnt="0"/>
      <dgm:spPr/>
    </dgm:pt>
    <dgm:pt modelId="{9CF4A37F-8819-41B8-97D9-AC14231ADC15}" type="pres">
      <dgm:prSet presAssocID="{7A645F54-3E3B-415C-B069-A767B5C9F946}" presName="node" presStyleLbl="node1" presStyleIdx="2" presStyleCnt="3" custScaleY="116034">
        <dgm:presLayoutVars>
          <dgm:bulletEnabled val="1"/>
        </dgm:presLayoutVars>
      </dgm:prSet>
      <dgm:spPr/>
    </dgm:pt>
  </dgm:ptLst>
  <dgm:cxnLst>
    <dgm:cxn modelId="{974C8101-AD24-49BC-AB98-86A0E60DC5C4}" srcId="{CCCEB355-D578-40F7-9582-97F9F6E2BCDC}" destId="{538A80A5-D911-45AE-9267-29B78CD334F0}" srcOrd="0" destOrd="0" parTransId="{9268E63D-C02A-4E6F-8D66-634F13B6C135}" sibTransId="{52F9AF39-D33F-4171-A5DF-E11298616CA2}"/>
    <dgm:cxn modelId="{A81E2A06-558F-4289-9D92-C7C9CCBCFF46}" type="presOf" srcId="{91911827-5270-4CF9-A45E-7DB72A069655}" destId="{691C5278-F82F-4C90-9322-5EA13F8DED0B}" srcOrd="0" destOrd="1" presId="urn:microsoft.com/office/officeart/2005/8/layout/default"/>
    <dgm:cxn modelId="{E960B417-C6F9-47E7-809B-4971FE5AB702}" type="presOf" srcId="{538A80A5-D911-45AE-9267-29B78CD334F0}" destId="{9A8EC6E4-C5D9-41AC-8E1C-D78E6B48546C}" srcOrd="0" destOrd="1" presId="urn:microsoft.com/office/officeart/2005/8/layout/default"/>
    <dgm:cxn modelId="{2D0F3136-0097-49F5-BAA5-ADF069D2F1CD}" srcId="{7A645F54-3E3B-415C-B069-A767B5C9F946}" destId="{6CFAA295-E6FE-4AAB-A3A8-C500DC1536B2}" srcOrd="0" destOrd="0" parTransId="{879AEE88-24F2-4C60-92D0-D229F816436C}" sibTransId="{4F6DE655-0ED7-42BC-A2AF-C5F47EE6F3D3}"/>
    <dgm:cxn modelId="{CB32E53E-B956-42D9-A2DE-936895505D10}" type="presOf" srcId="{6CFAA295-E6FE-4AAB-A3A8-C500DC1536B2}" destId="{9CF4A37F-8819-41B8-97D9-AC14231ADC15}" srcOrd="0" destOrd="1" presId="urn:microsoft.com/office/officeart/2005/8/layout/default"/>
    <dgm:cxn modelId="{F1D0D141-6260-437B-B45B-C5D16DEFA9DE}" type="presOf" srcId="{43FB2741-6826-4D6D-832A-04BB117BD64A}" destId="{691C5278-F82F-4C90-9322-5EA13F8DED0B}" srcOrd="0" destOrd="0" presId="urn:microsoft.com/office/officeart/2005/8/layout/default"/>
    <dgm:cxn modelId="{312C9D54-2F02-4EE1-81FC-D47F25179B91}" type="presOf" srcId="{8CB0B284-2B8B-4638-B6EE-EF1516327BF7}" destId="{0DF4762B-81EE-480C-87A4-AA7A1242C337}" srcOrd="0" destOrd="0" presId="urn:microsoft.com/office/officeart/2005/8/layout/default"/>
    <dgm:cxn modelId="{E2525394-35BE-47B0-9260-7CF305A6C082}" srcId="{8CB0B284-2B8B-4638-B6EE-EF1516327BF7}" destId="{43FB2741-6826-4D6D-832A-04BB117BD64A}" srcOrd="1" destOrd="0" parTransId="{1E1DC7FE-637C-4CC6-990B-78E1A00B72AD}" sibTransId="{9808B17E-CE0D-4B98-A41B-FC3DF6E9422E}"/>
    <dgm:cxn modelId="{AFD6EA99-4C62-4D03-8587-C980F91A94CB}" type="presOf" srcId="{7A645F54-3E3B-415C-B069-A767B5C9F946}" destId="{9CF4A37F-8819-41B8-97D9-AC14231ADC15}" srcOrd="0" destOrd="0" presId="urn:microsoft.com/office/officeart/2005/8/layout/default"/>
    <dgm:cxn modelId="{77DC41A9-2606-4BCE-9AB6-45C9418CE818}" srcId="{8CB0B284-2B8B-4638-B6EE-EF1516327BF7}" destId="{CCCEB355-D578-40F7-9582-97F9F6E2BCDC}" srcOrd="0" destOrd="0" parTransId="{B8B2AD44-8F64-4A12-B9CB-F07A0148EA7C}" sibTransId="{CD4922E1-83FC-405B-B1F1-3D441EDCA7D2}"/>
    <dgm:cxn modelId="{6D2D8DD2-5481-4C18-ADB2-C172CC60BF30}" srcId="{8CB0B284-2B8B-4638-B6EE-EF1516327BF7}" destId="{7A645F54-3E3B-415C-B069-A767B5C9F946}" srcOrd="2" destOrd="0" parTransId="{EFDE86E2-0BD0-4C49-AF7E-912CFA27C711}" sibTransId="{2912E6D9-166F-4545-ACA3-82C43C8F653A}"/>
    <dgm:cxn modelId="{768C59E0-59EF-4424-AED9-9B4CF8DFAAAE}" srcId="{43FB2741-6826-4D6D-832A-04BB117BD64A}" destId="{91911827-5270-4CF9-A45E-7DB72A069655}" srcOrd="0" destOrd="0" parTransId="{D9AE51D7-3FA1-4E96-BA81-70DA07AE96CC}" sibTransId="{17A4F549-2DBC-40BA-A354-684B28E430FF}"/>
    <dgm:cxn modelId="{8177ACFF-358D-468E-A10D-E8E02C24EF56}" type="presOf" srcId="{CCCEB355-D578-40F7-9582-97F9F6E2BCDC}" destId="{9A8EC6E4-C5D9-41AC-8E1C-D78E6B48546C}" srcOrd="0" destOrd="0" presId="urn:microsoft.com/office/officeart/2005/8/layout/default"/>
    <dgm:cxn modelId="{08DAD4AE-7797-4004-9276-E419C7331F7D}" type="presParOf" srcId="{0DF4762B-81EE-480C-87A4-AA7A1242C337}" destId="{9A8EC6E4-C5D9-41AC-8E1C-D78E6B48546C}" srcOrd="0" destOrd="0" presId="urn:microsoft.com/office/officeart/2005/8/layout/default"/>
    <dgm:cxn modelId="{FC033E19-4245-4C4E-946A-D8BEAADF04F8}" type="presParOf" srcId="{0DF4762B-81EE-480C-87A4-AA7A1242C337}" destId="{05DDA77F-985B-415D-B229-71F255338659}" srcOrd="1" destOrd="0" presId="urn:microsoft.com/office/officeart/2005/8/layout/default"/>
    <dgm:cxn modelId="{B0745891-B606-48B0-B6D3-BCDA0EF67BB0}" type="presParOf" srcId="{0DF4762B-81EE-480C-87A4-AA7A1242C337}" destId="{691C5278-F82F-4C90-9322-5EA13F8DED0B}" srcOrd="2" destOrd="0" presId="urn:microsoft.com/office/officeart/2005/8/layout/default"/>
    <dgm:cxn modelId="{39916936-AD3F-4D0D-B49B-FAD0432A744E}" type="presParOf" srcId="{0DF4762B-81EE-480C-87A4-AA7A1242C337}" destId="{1049067F-66BE-4DF8-9502-837EF2682B1F}" srcOrd="3" destOrd="0" presId="urn:microsoft.com/office/officeart/2005/8/layout/default"/>
    <dgm:cxn modelId="{F1F476E9-46DC-4377-91B6-4DE9DEEF6068}" type="presParOf" srcId="{0DF4762B-81EE-480C-87A4-AA7A1242C337}" destId="{9CF4A37F-8819-41B8-97D9-AC14231ADC1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C2D630-F014-452B-939E-9E80DF638F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2BD26D7-873F-4843-A182-9BE275E0D617}">
      <dgm:prSet/>
      <dgm:spPr/>
      <dgm:t>
        <a:bodyPr/>
        <a:lstStyle/>
        <a:p>
          <a:r>
            <a:rPr lang="en-US" dirty="0"/>
            <a:t>PHP</a:t>
          </a:r>
        </a:p>
      </dgm:t>
    </dgm:pt>
    <dgm:pt modelId="{D0AD377B-E8F1-4E94-81B6-E0528C18B783}" type="parTrans" cxnId="{D0CED66F-647D-42A8-BC95-01CF972FC0FB}">
      <dgm:prSet/>
      <dgm:spPr/>
      <dgm:t>
        <a:bodyPr/>
        <a:lstStyle/>
        <a:p>
          <a:endParaRPr lang="en-US"/>
        </a:p>
      </dgm:t>
    </dgm:pt>
    <dgm:pt modelId="{E378CD30-0056-4F55-99E6-FD2AA83C9031}" type="sibTrans" cxnId="{D0CED66F-647D-42A8-BC95-01CF972FC0FB}">
      <dgm:prSet/>
      <dgm:spPr/>
      <dgm:t>
        <a:bodyPr/>
        <a:lstStyle/>
        <a:p>
          <a:endParaRPr lang="en-US"/>
        </a:p>
      </dgm:t>
    </dgm:pt>
    <dgm:pt modelId="{1EEDB15F-39A4-485A-89A7-7F9315D8B0CC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3C1271B2-66EF-4232-9F44-B6ECF2EF8C20}" type="parTrans" cxnId="{8608A251-02FE-4DA2-AF41-08F4F788B327}">
      <dgm:prSet/>
      <dgm:spPr/>
      <dgm:t>
        <a:bodyPr/>
        <a:lstStyle/>
        <a:p>
          <a:endParaRPr lang="en-US"/>
        </a:p>
      </dgm:t>
    </dgm:pt>
    <dgm:pt modelId="{BB783AF8-DBD4-4A70-B2A1-4681EF942C5C}" type="sibTrans" cxnId="{8608A251-02FE-4DA2-AF41-08F4F788B327}">
      <dgm:prSet/>
      <dgm:spPr/>
      <dgm:t>
        <a:bodyPr/>
        <a:lstStyle/>
        <a:p>
          <a:endParaRPr lang="en-US"/>
        </a:p>
      </dgm:t>
    </dgm:pt>
    <dgm:pt modelId="{0E7ED1C6-C591-44C3-9C69-32BCC770487E}">
      <dgm:prSet/>
      <dgm:spPr/>
      <dgm:t>
        <a:bodyPr/>
        <a:lstStyle/>
        <a:p>
          <a:pPr>
            <a:buNone/>
          </a:pPr>
          <a:r>
            <a:rPr lang="en-US" b="0" dirty="0"/>
            <a:t>version control using Git for collaborative development</a:t>
          </a:r>
        </a:p>
      </dgm:t>
    </dgm:pt>
    <dgm:pt modelId="{6AAE3500-5651-43DF-9B6E-4593D34019E3}" type="parTrans" cxnId="{9F360D11-9433-41D4-9D66-89E175438FB9}">
      <dgm:prSet/>
      <dgm:spPr/>
      <dgm:t>
        <a:bodyPr/>
        <a:lstStyle/>
        <a:p>
          <a:endParaRPr lang="en-US"/>
        </a:p>
      </dgm:t>
    </dgm:pt>
    <dgm:pt modelId="{D430F37E-84F1-4909-845E-3667E423B304}" type="sibTrans" cxnId="{9F360D11-9433-41D4-9D66-89E175438FB9}">
      <dgm:prSet/>
      <dgm:spPr/>
      <dgm:t>
        <a:bodyPr/>
        <a:lstStyle/>
        <a:p>
          <a:endParaRPr lang="en-US"/>
        </a:p>
      </dgm:t>
    </dgm:pt>
    <dgm:pt modelId="{7B1197C0-1FF1-4CE3-A7B0-E93F1F467384}">
      <dgm:prSet/>
      <dgm:spPr/>
      <dgm:t>
        <a:bodyPr/>
        <a:lstStyle/>
        <a:p>
          <a:r>
            <a:rPr lang="en-US" dirty="0"/>
            <a:t>Component-Based Architecture  </a:t>
          </a:r>
        </a:p>
      </dgm:t>
    </dgm:pt>
    <dgm:pt modelId="{A1205269-56F7-457D-98BB-A27E43C99BA6}" type="parTrans" cxnId="{8B8E10FE-817D-4551-815C-F4960DEF986B}">
      <dgm:prSet/>
      <dgm:spPr/>
      <dgm:t>
        <a:bodyPr/>
        <a:lstStyle/>
        <a:p>
          <a:endParaRPr lang="en-US"/>
        </a:p>
      </dgm:t>
    </dgm:pt>
    <dgm:pt modelId="{4950D0A2-830C-47F5-B7BE-60830DDB2F16}" type="sibTrans" cxnId="{8B8E10FE-817D-4551-815C-F4960DEF986B}">
      <dgm:prSet/>
      <dgm:spPr/>
      <dgm:t>
        <a:bodyPr/>
        <a:lstStyle/>
        <a:p>
          <a:endParaRPr lang="en-US"/>
        </a:p>
      </dgm:t>
    </dgm:pt>
    <dgm:pt modelId="{F1B86EF4-493D-4536-90AD-A61997733FC6}" type="pres">
      <dgm:prSet presAssocID="{2AC2D630-F014-452B-939E-9E80DF638F99}" presName="root" presStyleCnt="0">
        <dgm:presLayoutVars>
          <dgm:dir/>
          <dgm:resizeHandles val="exact"/>
        </dgm:presLayoutVars>
      </dgm:prSet>
      <dgm:spPr/>
    </dgm:pt>
    <dgm:pt modelId="{C398BC72-87FE-4E38-BD55-BAC9F353A953}" type="pres">
      <dgm:prSet presAssocID="{32BD26D7-873F-4843-A182-9BE275E0D617}" presName="compNode" presStyleCnt="0"/>
      <dgm:spPr/>
    </dgm:pt>
    <dgm:pt modelId="{B7F7EE80-044F-4261-8DCD-68B0142E5A7C}" type="pres">
      <dgm:prSet presAssocID="{32BD26D7-873F-4843-A182-9BE275E0D617}" presName="bgRect" presStyleLbl="bgShp" presStyleIdx="0" presStyleCnt="4"/>
      <dgm:spPr/>
    </dgm:pt>
    <dgm:pt modelId="{6E40B0B0-5A1A-488B-8F91-5CEEF0193CBC}" type="pres">
      <dgm:prSet presAssocID="{32BD26D7-873F-4843-A182-9BE275E0D617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B3D082E8-E394-4093-B466-114E93FD8D1C}" type="pres">
      <dgm:prSet presAssocID="{32BD26D7-873F-4843-A182-9BE275E0D617}" presName="spaceRect" presStyleCnt="0"/>
      <dgm:spPr/>
    </dgm:pt>
    <dgm:pt modelId="{65CB91F5-6B4A-41FF-905C-86DDA013BA88}" type="pres">
      <dgm:prSet presAssocID="{32BD26D7-873F-4843-A182-9BE275E0D617}" presName="parTx" presStyleLbl="revTx" presStyleIdx="0" presStyleCnt="4">
        <dgm:presLayoutVars>
          <dgm:chMax val="0"/>
          <dgm:chPref val="0"/>
        </dgm:presLayoutVars>
      </dgm:prSet>
      <dgm:spPr/>
    </dgm:pt>
    <dgm:pt modelId="{0CCE68C0-AD51-4CCD-AE84-1D82667665AC}" type="pres">
      <dgm:prSet presAssocID="{E378CD30-0056-4F55-99E6-FD2AA83C9031}" presName="sibTrans" presStyleCnt="0"/>
      <dgm:spPr/>
    </dgm:pt>
    <dgm:pt modelId="{2BED32A3-3B7E-4A5E-8FFC-CFF03F2A9615}" type="pres">
      <dgm:prSet presAssocID="{1EEDB15F-39A4-485A-89A7-7F9315D8B0CC}" presName="compNode" presStyleCnt="0"/>
      <dgm:spPr/>
    </dgm:pt>
    <dgm:pt modelId="{9758AE77-F3DD-4250-B9FE-7428487AE2CC}" type="pres">
      <dgm:prSet presAssocID="{1EEDB15F-39A4-485A-89A7-7F9315D8B0CC}" presName="bgRect" presStyleLbl="bgShp" presStyleIdx="1" presStyleCnt="4"/>
      <dgm:spPr/>
    </dgm:pt>
    <dgm:pt modelId="{79EAE9A2-6993-4E60-879C-5E3F3E297E18}" type="pres">
      <dgm:prSet presAssocID="{1EEDB15F-39A4-485A-89A7-7F9315D8B0CC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C9CAB948-0FAD-47A5-A3E5-BF9B09670BE5}" type="pres">
      <dgm:prSet presAssocID="{1EEDB15F-39A4-485A-89A7-7F9315D8B0CC}" presName="spaceRect" presStyleCnt="0"/>
      <dgm:spPr/>
    </dgm:pt>
    <dgm:pt modelId="{194E61AF-E20A-4037-B88A-E4E0D7D14634}" type="pres">
      <dgm:prSet presAssocID="{1EEDB15F-39A4-485A-89A7-7F9315D8B0CC}" presName="parTx" presStyleLbl="revTx" presStyleIdx="1" presStyleCnt="4">
        <dgm:presLayoutVars>
          <dgm:chMax val="0"/>
          <dgm:chPref val="0"/>
        </dgm:presLayoutVars>
      </dgm:prSet>
      <dgm:spPr/>
    </dgm:pt>
    <dgm:pt modelId="{C28F22A0-4536-466B-AF47-428FC72B117A}" type="pres">
      <dgm:prSet presAssocID="{BB783AF8-DBD4-4A70-B2A1-4681EF942C5C}" presName="sibTrans" presStyleCnt="0"/>
      <dgm:spPr/>
    </dgm:pt>
    <dgm:pt modelId="{BEF52FF5-49B6-43E1-B791-78333D176170}" type="pres">
      <dgm:prSet presAssocID="{0E7ED1C6-C591-44C3-9C69-32BCC770487E}" presName="compNode" presStyleCnt="0"/>
      <dgm:spPr/>
    </dgm:pt>
    <dgm:pt modelId="{6F8D6DB9-4390-4F3A-922B-25D0D1450A79}" type="pres">
      <dgm:prSet presAssocID="{0E7ED1C6-C591-44C3-9C69-32BCC770487E}" presName="bgRect" presStyleLbl="bgShp" presStyleIdx="2" presStyleCnt="4"/>
      <dgm:spPr/>
    </dgm:pt>
    <dgm:pt modelId="{14511BBD-EA69-47B4-8550-5FD9F7FB6B19}" type="pres">
      <dgm:prSet presAssocID="{0E7ED1C6-C591-44C3-9C69-32BCC770487E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F3B47066-224D-4EEC-AA5E-C9AEAE74ABC5}" type="pres">
      <dgm:prSet presAssocID="{0E7ED1C6-C591-44C3-9C69-32BCC770487E}" presName="spaceRect" presStyleCnt="0"/>
      <dgm:spPr/>
    </dgm:pt>
    <dgm:pt modelId="{49B06202-E7E1-4CAF-B2F0-69EF1E18BC0B}" type="pres">
      <dgm:prSet presAssocID="{0E7ED1C6-C591-44C3-9C69-32BCC770487E}" presName="parTx" presStyleLbl="revTx" presStyleIdx="2" presStyleCnt="4">
        <dgm:presLayoutVars>
          <dgm:chMax val="0"/>
          <dgm:chPref val="0"/>
        </dgm:presLayoutVars>
      </dgm:prSet>
      <dgm:spPr/>
    </dgm:pt>
    <dgm:pt modelId="{FE43257A-EC88-4E96-91F9-7C1DB864E20B}" type="pres">
      <dgm:prSet presAssocID="{D430F37E-84F1-4909-845E-3667E423B304}" presName="sibTrans" presStyleCnt="0"/>
      <dgm:spPr/>
    </dgm:pt>
    <dgm:pt modelId="{D78D05AD-8CB4-4971-89A0-62C6A2702B82}" type="pres">
      <dgm:prSet presAssocID="{7B1197C0-1FF1-4CE3-A7B0-E93F1F467384}" presName="compNode" presStyleCnt="0"/>
      <dgm:spPr/>
    </dgm:pt>
    <dgm:pt modelId="{78E8F30A-4B95-47D9-BEAC-4591C23B0162}" type="pres">
      <dgm:prSet presAssocID="{7B1197C0-1FF1-4CE3-A7B0-E93F1F467384}" presName="bgRect" presStyleLbl="bgShp" presStyleIdx="3" presStyleCnt="4" custLinFactNeighborX="-23" custLinFactNeighborY="2387"/>
      <dgm:spPr/>
    </dgm:pt>
    <dgm:pt modelId="{CEEB38D0-2699-4E6C-99FB-47D48129B9BC}" type="pres">
      <dgm:prSet presAssocID="{7B1197C0-1FF1-4CE3-A7B0-E93F1F467384}" presName="iconRect" presStyleLbl="node1" presStyleIdx="3" presStyleCnt="4" custLinFactNeighborX="13023" custLinFactNeighborY="-1953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B678E6A4-F371-4D96-BC14-805E9DC068D1}" type="pres">
      <dgm:prSet presAssocID="{7B1197C0-1FF1-4CE3-A7B0-E93F1F467384}" presName="spaceRect" presStyleCnt="0"/>
      <dgm:spPr/>
    </dgm:pt>
    <dgm:pt modelId="{A503DE14-D4A1-442C-9380-96FCCC5090F9}" type="pres">
      <dgm:prSet presAssocID="{7B1197C0-1FF1-4CE3-A7B0-E93F1F46738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360D11-9433-41D4-9D66-89E175438FB9}" srcId="{2AC2D630-F014-452B-939E-9E80DF638F99}" destId="{0E7ED1C6-C591-44C3-9C69-32BCC770487E}" srcOrd="2" destOrd="0" parTransId="{6AAE3500-5651-43DF-9B6E-4593D34019E3}" sibTransId="{D430F37E-84F1-4909-845E-3667E423B304}"/>
    <dgm:cxn modelId="{AB5F2212-5AEF-44A4-A31F-0B8FE5435CC6}" type="presOf" srcId="{1EEDB15F-39A4-485A-89A7-7F9315D8B0CC}" destId="{194E61AF-E20A-4037-B88A-E4E0D7D14634}" srcOrd="0" destOrd="0" presId="urn:microsoft.com/office/officeart/2018/2/layout/IconVerticalSolidList"/>
    <dgm:cxn modelId="{59834015-9D44-4E7D-AE10-B6369CEB7407}" type="presOf" srcId="{32BD26D7-873F-4843-A182-9BE275E0D617}" destId="{65CB91F5-6B4A-41FF-905C-86DDA013BA88}" srcOrd="0" destOrd="0" presId="urn:microsoft.com/office/officeart/2018/2/layout/IconVerticalSolidList"/>
    <dgm:cxn modelId="{D0CED66F-647D-42A8-BC95-01CF972FC0FB}" srcId="{2AC2D630-F014-452B-939E-9E80DF638F99}" destId="{32BD26D7-873F-4843-A182-9BE275E0D617}" srcOrd="0" destOrd="0" parTransId="{D0AD377B-E8F1-4E94-81B6-E0528C18B783}" sibTransId="{E378CD30-0056-4F55-99E6-FD2AA83C9031}"/>
    <dgm:cxn modelId="{57C5BE50-C6CB-4601-AE1F-8E0FD2D28B6D}" type="presOf" srcId="{7B1197C0-1FF1-4CE3-A7B0-E93F1F467384}" destId="{A503DE14-D4A1-442C-9380-96FCCC5090F9}" srcOrd="0" destOrd="0" presId="urn:microsoft.com/office/officeart/2018/2/layout/IconVerticalSolidList"/>
    <dgm:cxn modelId="{8608A251-02FE-4DA2-AF41-08F4F788B327}" srcId="{2AC2D630-F014-452B-939E-9E80DF638F99}" destId="{1EEDB15F-39A4-485A-89A7-7F9315D8B0CC}" srcOrd="1" destOrd="0" parTransId="{3C1271B2-66EF-4232-9F44-B6ECF2EF8C20}" sibTransId="{BB783AF8-DBD4-4A70-B2A1-4681EF942C5C}"/>
    <dgm:cxn modelId="{E17E8BAE-5CB5-4BA5-BB35-827E5A97044A}" type="presOf" srcId="{2AC2D630-F014-452B-939E-9E80DF638F99}" destId="{F1B86EF4-493D-4536-90AD-A61997733FC6}" srcOrd="0" destOrd="0" presId="urn:microsoft.com/office/officeart/2018/2/layout/IconVerticalSolidList"/>
    <dgm:cxn modelId="{F8B70BEF-F5E8-4559-B2D6-80453A36911C}" type="presOf" srcId="{0E7ED1C6-C591-44C3-9C69-32BCC770487E}" destId="{49B06202-E7E1-4CAF-B2F0-69EF1E18BC0B}" srcOrd="0" destOrd="0" presId="urn:microsoft.com/office/officeart/2018/2/layout/IconVerticalSolidList"/>
    <dgm:cxn modelId="{8B8E10FE-817D-4551-815C-F4960DEF986B}" srcId="{2AC2D630-F014-452B-939E-9E80DF638F99}" destId="{7B1197C0-1FF1-4CE3-A7B0-E93F1F467384}" srcOrd="3" destOrd="0" parTransId="{A1205269-56F7-457D-98BB-A27E43C99BA6}" sibTransId="{4950D0A2-830C-47F5-B7BE-60830DDB2F16}"/>
    <dgm:cxn modelId="{8EBCDB7D-6CBC-4A1E-AF9B-22E95B08E366}" type="presParOf" srcId="{F1B86EF4-493D-4536-90AD-A61997733FC6}" destId="{C398BC72-87FE-4E38-BD55-BAC9F353A953}" srcOrd="0" destOrd="0" presId="urn:microsoft.com/office/officeart/2018/2/layout/IconVerticalSolidList"/>
    <dgm:cxn modelId="{F97B0832-0920-4129-B724-277CDCA61160}" type="presParOf" srcId="{C398BC72-87FE-4E38-BD55-BAC9F353A953}" destId="{B7F7EE80-044F-4261-8DCD-68B0142E5A7C}" srcOrd="0" destOrd="0" presId="urn:microsoft.com/office/officeart/2018/2/layout/IconVerticalSolidList"/>
    <dgm:cxn modelId="{71DA4260-3329-49F3-BB29-07D142D82CEF}" type="presParOf" srcId="{C398BC72-87FE-4E38-BD55-BAC9F353A953}" destId="{6E40B0B0-5A1A-488B-8F91-5CEEF0193CBC}" srcOrd="1" destOrd="0" presId="urn:microsoft.com/office/officeart/2018/2/layout/IconVerticalSolidList"/>
    <dgm:cxn modelId="{110A4DB8-C413-4737-9061-3046B0E32280}" type="presParOf" srcId="{C398BC72-87FE-4E38-BD55-BAC9F353A953}" destId="{B3D082E8-E394-4093-B466-114E93FD8D1C}" srcOrd="2" destOrd="0" presId="urn:microsoft.com/office/officeart/2018/2/layout/IconVerticalSolidList"/>
    <dgm:cxn modelId="{88CB472A-EDD6-4148-92D7-F10BC1EE776F}" type="presParOf" srcId="{C398BC72-87FE-4E38-BD55-BAC9F353A953}" destId="{65CB91F5-6B4A-41FF-905C-86DDA013BA88}" srcOrd="3" destOrd="0" presId="urn:microsoft.com/office/officeart/2018/2/layout/IconVerticalSolidList"/>
    <dgm:cxn modelId="{07986DB7-4ED1-4871-8B2B-561DBA98D3C0}" type="presParOf" srcId="{F1B86EF4-493D-4536-90AD-A61997733FC6}" destId="{0CCE68C0-AD51-4CCD-AE84-1D82667665AC}" srcOrd="1" destOrd="0" presId="urn:microsoft.com/office/officeart/2018/2/layout/IconVerticalSolidList"/>
    <dgm:cxn modelId="{FC41AB54-EBC0-4817-B4E0-BFBB9242CB74}" type="presParOf" srcId="{F1B86EF4-493D-4536-90AD-A61997733FC6}" destId="{2BED32A3-3B7E-4A5E-8FFC-CFF03F2A9615}" srcOrd="2" destOrd="0" presId="urn:microsoft.com/office/officeart/2018/2/layout/IconVerticalSolidList"/>
    <dgm:cxn modelId="{FC956A93-CFCB-4FF2-8A23-7D64F56AAB15}" type="presParOf" srcId="{2BED32A3-3B7E-4A5E-8FFC-CFF03F2A9615}" destId="{9758AE77-F3DD-4250-B9FE-7428487AE2CC}" srcOrd="0" destOrd="0" presId="urn:microsoft.com/office/officeart/2018/2/layout/IconVerticalSolidList"/>
    <dgm:cxn modelId="{CD977155-4D56-484D-B13E-8D4D7F310FC1}" type="presParOf" srcId="{2BED32A3-3B7E-4A5E-8FFC-CFF03F2A9615}" destId="{79EAE9A2-6993-4E60-879C-5E3F3E297E18}" srcOrd="1" destOrd="0" presId="urn:microsoft.com/office/officeart/2018/2/layout/IconVerticalSolidList"/>
    <dgm:cxn modelId="{415B1F66-5969-4D1A-90DC-23ACFCCB3080}" type="presParOf" srcId="{2BED32A3-3B7E-4A5E-8FFC-CFF03F2A9615}" destId="{C9CAB948-0FAD-47A5-A3E5-BF9B09670BE5}" srcOrd="2" destOrd="0" presId="urn:microsoft.com/office/officeart/2018/2/layout/IconVerticalSolidList"/>
    <dgm:cxn modelId="{3470E533-7D9A-4A12-986C-812F866CCFA2}" type="presParOf" srcId="{2BED32A3-3B7E-4A5E-8FFC-CFF03F2A9615}" destId="{194E61AF-E20A-4037-B88A-E4E0D7D14634}" srcOrd="3" destOrd="0" presId="urn:microsoft.com/office/officeart/2018/2/layout/IconVerticalSolidList"/>
    <dgm:cxn modelId="{7F40ED63-0971-4B4E-BB26-97DE8DED8737}" type="presParOf" srcId="{F1B86EF4-493D-4536-90AD-A61997733FC6}" destId="{C28F22A0-4536-466B-AF47-428FC72B117A}" srcOrd="3" destOrd="0" presId="urn:microsoft.com/office/officeart/2018/2/layout/IconVerticalSolidList"/>
    <dgm:cxn modelId="{4BB50F43-0440-449F-8748-FBD47AA508F0}" type="presParOf" srcId="{F1B86EF4-493D-4536-90AD-A61997733FC6}" destId="{BEF52FF5-49B6-43E1-B791-78333D176170}" srcOrd="4" destOrd="0" presId="urn:microsoft.com/office/officeart/2018/2/layout/IconVerticalSolidList"/>
    <dgm:cxn modelId="{6E267925-35CB-4279-9BC4-F5F7D8506EB3}" type="presParOf" srcId="{BEF52FF5-49B6-43E1-B791-78333D176170}" destId="{6F8D6DB9-4390-4F3A-922B-25D0D1450A79}" srcOrd="0" destOrd="0" presId="urn:microsoft.com/office/officeart/2018/2/layout/IconVerticalSolidList"/>
    <dgm:cxn modelId="{3EE9B15C-D51D-4DCD-9CB9-CCE059BFD3ED}" type="presParOf" srcId="{BEF52FF5-49B6-43E1-B791-78333D176170}" destId="{14511BBD-EA69-47B4-8550-5FD9F7FB6B19}" srcOrd="1" destOrd="0" presId="urn:microsoft.com/office/officeart/2018/2/layout/IconVerticalSolidList"/>
    <dgm:cxn modelId="{0F9D3BBF-730D-4AC9-AC6C-F7EB63CD0A80}" type="presParOf" srcId="{BEF52FF5-49B6-43E1-B791-78333D176170}" destId="{F3B47066-224D-4EEC-AA5E-C9AEAE74ABC5}" srcOrd="2" destOrd="0" presId="urn:microsoft.com/office/officeart/2018/2/layout/IconVerticalSolidList"/>
    <dgm:cxn modelId="{EDCDB827-EBEE-4C02-9B2E-B381521CAC57}" type="presParOf" srcId="{BEF52FF5-49B6-43E1-B791-78333D176170}" destId="{49B06202-E7E1-4CAF-B2F0-69EF1E18BC0B}" srcOrd="3" destOrd="0" presId="urn:microsoft.com/office/officeart/2018/2/layout/IconVerticalSolidList"/>
    <dgm:cxn modelId="{196F395E-6AA9-486E-BF1B-16DE73A47550}" type="presParOf" srcId="{F1B86EF4-493D-4536-90AD-A61997733FC6}" destId="{FE43257A-EC88-4E96-91F9-7C1DB864E20B}" srcOrd="5" destOrd="0" presId="urn:microsoft.com/office/officeart/2018/2/layout/IconVerticalSolidList"/>
    <dgm:cxn modelId="{0A3958A5-5648-4C0F-9B79-39C868E73BB6}" type="presParOf" srcId="{F1B86EF4-493D-4536-90AD-A61997733FC6}" destId="{D78D05AD-8CB4-4971-89A0-62C6A2702B82}" srcOrd="6" destOrd="0" presId="urn:microsoft.com/office/officeart/2018/2/layout/IconVerticalSolidList"/>
    <dgm:cxn modelId="{627DAB1F-74AA-4D5F-B2CF-9F64511324C3}" type="presParOf" srcId="{D78D05AD-8CB4-4971-89A0-62C6A2702B82}" destId="{78E8F30A-4B95-47D9-BEAC-4591C23B0162}" srcOrd="0" destOrd="0" presId="urn:microsoft.com/office/officeart/2018/2/layout/IconVerticalSolidList"/>
    <dgm:cxn modelId="{9D5F6998-F5D2-46A9-81E4-362A7FC44D74}" type="presParOf" srcId="{D78D05AD-8CB4-4971-89A0-62C6A2702B82}" destId="{CEEB38D0-2699-4E6C-99FB-47D48129B9BC}" srcOrd="1" destOrd="0" presId="urn:microsoft.com/office/officeart/2018/2/layout/IconVerticalSolidList"/>
    <dgm:cxn modelId="{57548D4E-0294-46C8-BEBD-574F68A1720E}" type="presParOf" srcId="{D78D05AD-8CB4-4971-89A0-62C6A2702B82}" destId="{B678E6A4-F371-4D96-BC14-805E9DC068D1}" srcOrd="2" destOrd="0" presId="urn:microsoft.com/office/officeart/2018/2/layout/IconVerticalSolidList"/>
    <dgm:cxn modelId="{89335E30-D521-4D51-A4FC-E380C9B48CAA}" type="presParOf" srcId="{D78D05AD-8CB4-4971-89A0-62C6A2702B82}" destId="{A503DE14-D4A1-442C-9380-96FCCC5090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BFE777-7F21-49CF-9E87-773217F622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99348-FB63-43D1-B30F-7A9A975759EB}">
      <dgm:prSet/>
      <dgm:spPr/>
      <dgm:t>
        <a:bodyPr/>
        <a:lstStyle/>
        <a:p>
          <a:r>
            <a:rPr lang="en-US" b="0" i="0" dirty="0"/>
            <a:t>SDLC </a:t>
          </a:r>
          <a:endParaRPr lang="en-US" dirty="0"/>
        </a:p>
      </dgm:t>
    </dgm:pt>
    <dgm:pt modelId="{EBDB70C5-8300-4B3E-96CC-4E2F18912C11}" type="parTrans" cxnId="{3645FDF6-4831-42DD-84D2-7CE43F4A0DB2}">
      <dgm:prSet/>
      <dgm:spPr/>
      <dgm:t>
        <a:bodyPr/>
        <a:lstStyle/>
        <a:p>
          <a:endParaRPr lang="en-US"/>
        </a:p>
      </dgm:t>
    </dgm:pt>
    <dgm:pt modelId="{C6410DAE-A74C-4DE3-A37C-DADD2A51D8D3}" type="sibTrans" cxnId="{3645FDF6-4831-42DD-84D2-7CE43F4A0DB2}">
      <dgm:prSet/>
      <dgm:spPr/>
      <dgm:t>
        <a:bodyPr/>
        <a:lstStyle/>
        <a:p>
          <a:endParaRPr lang="en-US"/>
        </a:p>
      </dgm:t>
    </dgm:pt>
    <dgm:pt modelId="{44EE7EB7-920B-4D55-A41F-660BECB848A3}">
      <dgm:prSet/>
      <dgm:spPr/>
      <dgm:t>
        <a:bodyPr/>
        <a:lstStyle/>
        <a:p>
          <a:r>
            <a:rPr lang="en-US" b="0" i="0" dirty="0"/>
            <a:t>Followed an iterative development approach</a:t>
          </a:r>
          <a:endParaRPr lang="en-US" dirty="0"/>
        </a:p>
      </dgm:t>
    </dgm:pt>
    <dgm:pt modelId="{2C406BF9-3D8C-498B-AB2F-BAB6D34F8C29}" type="parTrans" cxnId="{1CE2080F-1E77-47DE-8020-38EA73C653D3}">
      <dgm:prSet/>
      <dgm:spPr/>
      <dgm:t>
        <a:bodyPr/>
        <a:lstStyle/>
        <a:p>
          <a:endParaRPr lang="en-US"/>
        </a:p>
      </dgm:t>
    </dgm:pt>
    <dgm:pt modelId="{08D2B95A-9A30-4B04-BEB4-84423D52EC6B}" type="sibTrans" cxnId="{1CE2080F-1E77-47DE-8020-38EA73C653D3}">
      <dgm:prSet/>
      <dgm:spPr/>
      <dgm:t>
        <a:bodyPr/>
        <a:lstStyle/>
        <a:p>
          <a:endParaRPr lang="en-US"/>
        </a:p>
      </dgm:t>
    </dgm:pt>
    <dgm:pt modelId="{3476F708-B82C-42E2-BD6A-D02F9121174A}">
      <dgm:prSet/>
      <dgm:spPr/>
      <dgm:t>
        <a:bodyPr/>
        <a:lstStyle/>
        <a:p>
          <a:r>
            <a:rPr lang="en-US" b="0" i="0" dirty="0"/>
            <a:t>Frequent testing and user feedback incorporated into updates. </a:t>
          </a:r>
          <a:endParaRPr lang="en-US" dirty="0"/>
        </a:p>
      </dgm:t>
    </dgm:pt>
    <dgm:pt modelId="{9CDC29E9-071E-495C-8BFA-79625D13C578}" type="parTrans" cxnId="{F82F8449-8D6E-4E68-92FF-05010CFFDAC5}">
      <dgm:prSet/>
      <dgm:spPr/>
      <dgm:t>
        <a:bodyPr/>
        <a:lstStyle/>
        <a:p>
          <a:endParaRPr lang="en-US"/>
        </a:p>
      </dgm:t>
    </dgm:pt>
    <dgm:pt modelId="{99076364-842E-4E69-A378-3B6F88311EC9}" type="sibTrans" cxnId="{F82F8449-8D6E-4E68-92FF-05010CFFDAC5}">
      <dgm:prSet/>
      <dgm:spPr/>
      <dgm:t>
        <a:bodyPr/>
        <a:lstStyle/>
        <a:p>
          <a:endParaRPr lang="en-US"/>
        </a:p>
      </dgm:t>
    </dgm:pt>
    <dgm:pt modelId="{712D2667-4BFD-456E-A1ED-8ADBE261E0E1}">
      <dgm:prSet/>
      <dgm:spPr/>
      <dgm:t>
        <a:bodyPr/>
        <a:lstStyle/>
        <a:p>
          <a:r>
            <a:rPr lang="en-US" b="0" i="0"/>
            <a:t>Version control and collaboration via GitHub.</a:t>
          </a:r>
          <a:endParaRPr lang="en-US"/>
        </a:p>
      </dgm:t>
    </dgm:pt>
    <dgm:pt modelId="{706DA5D4-FC7D-42CA-A376-86CA71CF91FA}" type="parTrans" cxnId="{50313A4C-0A58-4F31-9D7A-70C7A3830109}">
      <dgm:prSet/>
      <dgm:spPr/>
      <dgm:t>
        <a:bodyPr/>
        <a:lstStyle/>
        <a:p>
          <a:endParaRPr lang="en-US"/>
        </a:p>
      </dgm:t>
    </dgm:pt>
    <dgm:pt modelId="{F9F2029F-4DF5-4C75-BB45-7E83883F2627}" type="sibTrans" cxnId="{50313A4C-0A58-4F31-9D7A-70C7A3830109}">
      <dgm:prSet/>
      <dgm:spPr/>
      <dgm:t>
        <a:bodyPr/>
        <a:lstStyle/>
        <a:p>
          <a:endParaRPr lang="en-US"/>
        </a:p>
      </dgm:t>
    </dgm:pt>
    <dgm:pt modelId="{EBE98F9B-E985-4B41-8496-E517F66A15F1}">
      <dgm:prSet/>
      <dgm:spPr/>
      <dgm:t>
        <a:bodyPr/>
        <a:lstStyle/>
        <a:p>
          <a:r>
            <a:rPr lang="en-US" b="0" i="0"/>
            <a:t>Automated testing and code reviews to ensure code quality.</a:t>
          </a:r>
          <a:endParaRPr lang="en-US"/>
        </a:p>
      </dgm:t>
    </dgm:pt>
    <dgm:pt modelId="{7A753841-950D-4490-9021-041972D81FD1}" type="parTrans" cxnId="{585B29BC-9310-48FE-B6FA-D191136B37C4}">
      <dgm:prSet/>
      <dgm:spPr/>
      <dgm:t>
        <a:bodyPr/>
        <a:lstStyle/>
        <a:p>
          <a:endParaRPr lang="en-US"/>
        </a:p>
      </dgm:t>
    </dgm:pt>
    <dgm:pt modelId="{3216BF1E-77BD-4840-975A-352A6E3D94BD}" type="sibTrans" cxnId="{585B29BC-9310-48FE-B6FA-D191136B37C4}">
      <dgm:prSet/>
      <dgm:spPr/>
      <dgm:t>
        <a:bodyPr/>
        <a:lstStyle/>
        <a:p>
          <a:endParaRPr lang="en-US"/>
        </a:p>
      </dgm:t>
    </dgm:pt>
    <dgm:pt modelId="{60FF5E99-0A91-4E8D-93A2-EC5FC21181AE}" type="pres">
      <dgm:prSet presAssocID="{F6BFE777-7F21-49CF-9E87-773217F6228A}" presName="vert0" presStyleCnt="0">
        <dgm:presLayoutVars>
          <dgm:dir/>
          <dgm:animOne val="branch"/>
          <dgm:animLvl val="lvl"/>
        </dgm:presLayoutVars>
      </dgm:prSet>
      <dgm:spPr/>
    </dgm:pt>
    <dgm:pt modelId="{18322210-BDB7-48FE-A0F7-01985CE9DC6F}" type="pres">
      <dgm:prSet presAssocID="{22599348-FB63-43D1-B30F-7A9A975759EB}" presName="thickLine" presStyleLbl="alignNode1" presStyleIdx="0" presStyleCnt="5"/>
      <dgm:spPr/>
    </dgm:pt>
    <dgm:pt modelId="{04C2224F-4732-41A6-A384-10BB391CC5DF}" type="pres">
      <dgm:prSet presAssocID="{22599348-FB63-43D1-B30F-7A9A975759EB}" presName="horz1" presStyleCnt="0"/>
      <dgm:spPr/>
    </dgm:pt>
    <dgm:pt modelId="{A4BE9A29-88C4-4E33-A001-2BB886CE8BA8}" type="pres">
      <dgm:prSet presAssocID="{22599348-FB63-43D1-B30F-7A9A975759EB}" presName="tx1" presStyleLbl="revTx" presStyleIdx="0" presStyleCnt="5"/>
      <dgm:spPr/>
    </dgm:pt>
    <dgm:pt modelId="{C062B781-81D3-41A5-BF1D-92D380D976C2}" type="pres">
      <dgm:prSet presAssocID="{22599348-FB63-43D1-B30F-7A9A975759EB}" presName="vert1" presStyleCnt="0"/>
      <dgm:spPr/>
    </dgm:pt>
    <dgm:pt modelId="{0689E6B4-4470-40F5-B69E-7CE7758AEDDE}" type="pres">
      <dgm:prSet presAssocID="{44EE7EB7-920B-4D55-A41F-660BECB848A3}" presName="thickLine" presStyleLbl="alignNode1" presStyleIdx="1" presStyleCnt="5"/>
      <dgm:spPr/>
    </dgm:pt>
    <dgm:pt modelId="{4F92C855-B312-41C8-91EF-9D447CB0135E}" type="pres">
      <dgm:prSet presAssocID="{44EE7EB7-920B-4D55-A41F-660BECB848A3}" presName="horz1" presStyleCnt="0"/>
      <dgm:spPr/>
    </dgm:pt>
    <dgm:pt modelId="{E9F035C1-7A79-4B3F-8292-B5AA391B6839}" type="pres">
      <dgm:prSet presAssocID="{44EE7EB7-920B-4D55-A41F-660BECB848A3}" presName="tx1" presStyleLbl="revTx" presStyleIdx="1" presStyleCnt="5"/>
      <dgm:spPr/>
    </dgm:pt>
    <dgm:pt modelId="{B9B82E96-BCD8-46B0-ACEA-B465DCEE5041}" type="pres">
      <dgm:prSet presAssocID="{44EE7EB7-920B-4D55-A41F-660BECB848A3}" presName="vert1" presStyleCnt="0"/>
      <dgm:spPr/>
    </dgm:pt>
    <dgm:pt modelId="{72284AE0-75C9-4B66-B077-1043CA1E9BB0}" type="pres">
      <dgm:prSet presAssocID="{3476F708-B82C-42E2-BD6A-D02F9121174A}" presName="thickLine" presStyleLbl="alignNode1" presStyleIdx="2" presStyleCnt="5"/>
      <dgm:spPr/>
    </dgm:pt>
    <dgm:pt modelId="{3881F7F5-0618-4D1F-8F30-7E66FB53A3CF}" type="pres">
      <dgm:prSet presAssocID="{3476F708-B82C-42E2-BD6A-D02F9121174A}" presName="horz1" presStyleCnt="0"/>
      <dgm:spPr/>
    </dgm:pt>
    <dgm:pt modelId="{281D8F3C-050B-4A1A-9518-A4DAA905F700}" type="pres">
      <dgm:prSet presAssocID="{3476F708-B82C-42E2-BD6A-D02F9121174A}" presName="tx1" presStyleLbl="revTx" presStyleIdx="2" presStyleCnt="5"/>
      <dgm:spPr/>
    </dgm:pt>
    <dgm:pt modelId="{6A9C70BC-1145-4444-8F5E-38A48C09F05F}" type="pres">
      <dgm:prSet presAssocID="{3476F708-B82C-42E2-BD6A-D02F9121174A}" presName="vert1" presStyleCnt="0"/>
      <dgm:spPr/>
    </dgm:pt>
    <dgm:pt modelId="{FB5FB863-F63E-4ED1-8CD7-E19D689DD208}" type="pres">
      <dgm:prSet presAssocID="{712D2667-4BFD-456E-A1ED-8ADBE261E0E1}" presName="thickLine" presStyleLbl="alignNode1" presStyleIdx="3" presStyleCnt="5"/>
      <dgm:spPr/>
    </dgm:pt>
    <dgm:pt modelId="{12A3F1C4-A9B9-4370-BD51-C93DA88E8D76}" type="pres">
      <dgm:prSet presAssocID="{712D2667-4BFD-456E-A1ED-8ADBE261E0E1}" presName="horz1" presStyleCnt="0"/>
      <dgm:spPr/>
    </dgm:pt>
    <dgm:pt modelId="{7CBFE87D-8166-4AE9-A3EA-343C96073284}" type="pres">
      <dgm:prSet presAssocID="{712D2667-4BFD-456E-A1ED-8ADBE261E0E1}" presName="tx1" presStyleLbl="revTx" presStyleIdx="3" presStyleCnt="5"/>
      <dgm:spPr/>
    </dgm:pt>
    <dgm:pt modelId="{5DC1FBBB-C1BC-43D8-84B9-A65803C003B4}" type="pres">
      <dgm:prSet presAssocID="{712D2667-4BFD-456E-A1ED-8ADBE261E0E1}" presName="vert1" presStyleCnt="0"/>
      <dgm:spPr/>
    </dgm:pt>
    <dgm:pt modelId="{A0D4763A-7736-40C4-8F61-B263A8F425CF}" type="pres">
      <dgm:prSet presAssocID="{EBE98F9B-E985-4B41-8496-E517F66A15F1}" presName="thickLine" presStyleLbl="alignNode1" presStyleIdx="4" presStyleCnt="5"/>
      <dgm:spPr/>
    </dgm:pt>
    <dgm:pt modelId="{82F77D1D-9C83-4F65-AF07-9D5E756A044E}" type="pres">
      <dgm:prSet presAssocID="{EBE98F9B-E985-4B41-8496-E517F66A15F1}" presName="horz1" presStyleCnt="0"/>
      <dgm:spPr/>
    </dgm:pt>
    <dgm:pt modelId="{E5D7D5E1-AD73-4169-AD3A-5FAFB74AA920}" type="pres">
      <dgm:prSet presAssocID="{EBE98F9B-E985-4B41-8496-E517F66A15F1}" presName="tx1" presStyleLbl="revTx" presStyleIdx="4" presStyleCnt="5"/>
      <dgm:spPr/>
    </dgm:pt>
    <dgm:pt modelId="{A4AE67CE-7D87-4A9D-8791-86A9FBB7D985}" type="pres">
      <dgm:prSet presAssocID="{EBE98F9B-E985-4B41-8496-E517F66A15F1}" presName="vert1" presStyleCnt="0"/>
      <dgm:spPr/>
    </dgm:pt>
  </dgm:ptLst>
  <dgm:cxnLst>
    <dgm:cxn modelId="{1CE2080F-1E77-47DE-8020-38EA73C653D3}" srcId="{F6BFE777-7F21-49CF-9E87-773217F6228A}" destId="{44EE7EB7-920B-4D55-A41F-660BECB848A3}" srcOrd="1" destOrd="0" parTransId="{2C406BF9-3D8C-498B-AB2F-BAB6D34F8C29}" sibTransId="{08D2B95A-9A30-4B04-BEB4-84423D52EC6B}"/>
    <dgm:cxn modelId="{898FAC68-0318-4975-97BE-8900032D7A97}" type="presOf" srcId="{EBE98F9B-E985-4B41-8496-E517F66A15F1}" destId="{E5D7D5E1-AD73-4169-AD3A-5FAFB74AA920}" srcOrd="0" destOrd="0" presId="urn:microsoft.com/office/officeart/2008/layout/LinedList"/>
    <dgm:cxn modelId="{F82F8449-8D6E-4E68-92FF-05010CFFDAC5}" srcId="{F6BFE777-7F21-49CF-9E87-773217F6228A}" destId="{3476F708-B82C-42E2-BD6A-D02F9121174A}" srcOrd="2" destOrd="0" parTransId="{9CDC29E9-071E-495C-8BFA-79625D13C578}" sibTransId="{99076364-842E-4E69-A378-3B6F88311EC9}"/>
    <dgm:cxn modelId="{50313A4C-0A58-4F31-9D7A-70C7A3830109}" srcId="{F6BFE777-7F21-49CF-9E87-773217F6228A}" destId="{712D2667-4BFD-456E-A1ED-8ADBE261E0E1}" srcOrd="3" destOrd="0" parTransId="{706DA5D4-FC7D-42CA-A376-86CA71CF91FA}" sibTransId="{F9F2029F-4DF5-4C75-BB45-7E83883F2627}"/>
    <dgm:cxn modelId="{C6674B50-8C53-4B67-920E-22F2ABED51B5}" type="presOf" srcId="{22599348-FB63-43D1-B30F-7A9A975759EB}" destId="{A4BE9A29-88C4-4E33-A001-2BB886CE8BA8}" srcOrd="0" destOrd="0" presId="urn:microsoft.com/office/officeart/2008/layout/LinedList"/>
    <dgm:cxn modelId="{C77B0C96-F2DF-42D2-91DA-9E2649367620}" type="presOf" srcId="{44EE7EB7-920B-4D55-A41F-660BECB848A3}" destId="{E9F035C1-7A79-4B3F-8292-B5AA391B6839}" srcOrd="0" destOrd="0" presId="urn:microsoft.com/office/officeart/2008/layout/LinedList"/>
    <dgm:cxn modelId="{85F032AD-0BDF-4BCD-A025-6DB71525C71F}" type="presOf" srcId="{3476F708-B82C-42E2-BD6A-D02F9121174A}" destId="{281D8F3C-050B-4A1A-9518-A4DAA905F700}" srcOrd="0" destOrd="0" presId="urn:microsoft.com/office/officeart/2008/layout/LinedList"/>
    <dgm:cxn modelId="{585B29BC-9310-48FE-B6FA-D191136B37C4}" srcId="{F6BFE777-7F21-49CF-9E87-773217F6228A}" destId="{EBE98F9B-E985-4B41-8496-E517F66A15F1}" srcOrd="4" destOrd="0" parTransId="{7A753841-950D-4490-9021-041972D81FD1}" sibTransId="{3216BF1E-77BD-4840-975A-352A6E3D94BD}"/>
    <dgm:cxn modelId="{620109E8-7FBD-488F-8164-B716B3765C55}" type="presOf" srcId="{F6BFE777-7F21-49CF-9E87-773217F6228A}" destId="{60FF5E99-0A91-4E8D-93A2-EC5FC21181AE}" srcOrd="0" destOrd="0" presId="urn:microsoft.com/office/officeart/2008/layout/LinedList"/>
    <dgm:cxn modelId="{3645FDF6-4831-42DD-84D2-7CE43F4A0DB2}" srcId="{F6BFE777-7F21-49CF-9E87-773217F6228A}" destId="{22599348-FB63-43D1-B30F-7A9A975759EB}" srcOrd="0" destOrd="0" parTransId="{EBDB70C5-8300-4B3E-96CC-4E2F18912C11}" sibTransId="{C6410DAE-A74C-4DE3-A37C-DADD2A51D8D3}"/>
    <dgm:cxn modelId="{D4519BFA-4E14-475A-BE3D-893105E7B10E}" type="presOf" srcId="{712D2667-4BFD-456E-A1ED-8ADBE261E0E1}" destId="{7CBFE87D-8166-4AE9-A3EA-343C96073284}" srcOrd="0" destOrd="0" presId="urn:microsoft.com/office/officeart/2008/layout/LinedList"/>
    <dgm:cxn modelId="{E896D355-6D56-4C0B-A440-BAAB077F2DC2}" type="presParOf" srcId="{60FF5E99-0A91-4E8D-93A2-EC5FC21181AE}" destId="{18322210-BDB7-48FE-A0F7-01985CE9DC6F}" srcOrd="0" destOrd="0" presId="urn:microsoft.com/office/officeart/2008/layout/LinedList"/>
    <dgm:cxn modelId="{C84ED214-A667-4259-AA2A-90FB52DF5144}" type="presParOf" srcId="{60FF5E99-0A91-4E8D-93A2-EC5FC21181AE}" destId="{04C2224F-4732-41A6-A384-10BB391CC5DF}" srcOrd="1" destOrd="0" presId="urn:microsoft.com/office/officeart/2008/layout/LinedList"/>
    <dgm:cxn modelId="{B54897D3-AA62-4822-B521-37B604AC0DA5}" type="presParOf" srcId="{04C2224F-4732-41A6-A384-10BB391CC5DF}" destId="{A4BE9A29-88C4-4E33-A001-2BB886CE8BA8}" srcOrd="0" destOrd="0" presId="urn:microsoft.com/office/officeart/2008/layout/LinedList"/>
    <dgm:cxn modelId="{2728F6F9-765D-4E34-AE97-C0AA0C52C7F8}" type="presParOf" srcId="{04C2224F-4732-41A6-A384-10BB391CC5DF}" destId="{C062B781-81D3-41A5-BF1D-92D380D976C2}" srcOrd="1" destOrd="0" presId="urn:microsoft.com/office/officeart/2008/layout/LinedList"/>
    <dgm:cxn modelId="{EBAE6723-CDCA-4F67-918F-88D2D1B69634}" type="presParOf" srcId="{60FF5E99-0A91-4E8D-93A2-EC5FC21181AE}" destId="{0689E6B4-4470-40F5-B69E-7CE7758AEDDE}" srcOrd="2" destOrd="0" presId="urn:microsoft.com/office/officeart/2008/layout/LinedList"/>
    <dgm:cxn modelId="{58ACCA98-9791-4054-8C1F-7B13D07E9487}" type="presParOf" srcId="{60FF5E99-0A91-4E8D-93A2-EC5FC21181AE}" destId="{4F92C855-B312-41C8-91EF-9D447CB0135E}" srcOrd="3" destOrd="0" presId="urn:microsoft.com/office/officeart/2008/layout/LinedList"/>
    <dgm:cxn modelId="{1859A2F2-2179-4F02-8B7B-565C3FAE3B89}" type="presParOf" srcId="{4F92C855-B312-41C8-91EF-9D447CB0135E}" destId="{E9F035C1-7A79-4B3F-8292-B5AA391B6839}" srcOrd="0" destOrd="0" presId="urn:microsoft.com/office/officeart/2008/layout/LinedList"/>
    <dgm:cxn modelId="{8DA4516C-DBEE-4085-9D29-11180C6E82CB}" type="presParOf" srcId="{4F92C855-B312-41C8-91EF-9D447CB0135E}" destId="{B9B82E96-BCD8-46B0-ACEA-B465DCEE5041}" srcOrd="1" destOrd="0" presId="urn:microsoft.com/office/officeart/2008/layout/LinedList"/>
    <dgm:cxn modelId="{AC7BDF3F-0C3F-408E-9641-55C7825AF49A}" type="presParOf" srcId="{60FF5E99-0A91-4E8D-93A2-EC5FC21181AE}" destId="{72284AE0-75C9-4B66-B077-1043CA1E9BB0}" srcOrd="4" destOrd="0" presId="urn:microsoft.com/office/officeart/2008/layout/LinedList"/>
    <dgm:cxn modelId="{C3567CD9-0778-40A1-9AA3-ECE1CF694A9A}" type="presParOf" srcId="{60FF5E99-0A91-4E8D-93A2-EC5FC21181AE}" destId="{3881F7F5-0618-4D1F-8F30-7E66FB53A3CF}" srcOrd="5" destOrd="0" presId="urn:microsoft.com/office/officeart/2008/layout/LinedList"/>
    <dgm:cxn modelId="{30B7A250-2C58-415A-AF40-2CAB23BBF009}" type="presParOf" srcId="{3881F7F5-0618-4D1F-8F30-7E66FB53A3CF}" destId="{281D8F3C-050B-4A1A-9518-A4DAA905F700}" srcOrd="0" destOrd="0" presId="urn:microsoft.com/office/officeart/2008/layout/LinedList"/>
    <dgm:cxn modelId="{26BF44CF-3A98-42A9-9DEA-A23A7837F8F5}" type="presParOf" srcId="{3881F7F5-0618-4D1F-8F30-7E66FB53A3CF}" destId="{6A9C70BC-1145-4444-8F5E-38A48C09F05F}" srcOrd="1" destOrd="0" presId="urn:microsoft.com/office/officeart/2008/layout/LinedList"/>
    <dgm:cxn modelId="{21585B28-F2B7-4EE5-AD2B-3CCD431BFAA8}" type="presParOf" srcId="{60FF5E99-0A91-4E8D-93A2-EC5FC21181AE}" destId="{FB5FB863-F63E-4ED1-8CD7-E19D689DD208}" srcOrd="6" destOrd="0" presId="urn:microsoft.com/office/officeart/2008/layout/LinedList"/>
    <dgm:cxn modelId="{E6D31B59-CE83-45C4-BB3E-F3C7FCF0418A}" type="presParOf" srcId="{60FF5E99-0A91-4E8D-93A2-EC5FC21181AE}" destId="{12A3F1C4-A9B9-4370-BD51-C93DA88E8D76}" srcOrd="7" destOrd="0" presId="urn:microsoft.com/office/officeart/2008/layout/LinedList"/>
    <dgm:cxn modelId="{7B7155B2-CCC4-4CB1-8AE0-980F32A8450A}" type="presParOf" srcId="{12A3F1C4-A9B9-4370-BD51-C93DA88E8D76}" destId="{7CBFE87D-8166-4AE9-A3EA-343C96073284}" srcOrd="0" destOrd="0" presId="urn:microsoft.com/office/officeart/2008/layout/LinedList"/>
    <dgm:cxn modelId="{2638F701-8D2D-4EFF-944C-4567010B64D1}" type="presParOf" srcId="{12A3F1C4-A9B9-4370-BD51-C93DA88E8D76}" destId="{5DC1FBBB-C1BC-43D8-84B9-A65803C003B4}" srcOrd="1" destOrd="0" presId="urn:microsoft.com/office/officeart/2008/layout/LinedList"/>
    <dgm:cxn modelId="{9D897972-BF94-4B65-951B-9D046850BB11}" type="presParOf" srcId="{60FF5E99-0A91-4E8D-93A2-EC5FC21181AE}" destId="{A0D4763A-7736-40C4-8F61-B263A8F425CF}" srcOrd="8" destOrd="0" presId="urn:microsoft.com/office/officeart/2008/layout/LinedList"/>
    <dgm:cxn modelId="{50179B85-8359-4436-AD1E-C9E515DC0F65}" type="presParOf" srcId="{60FF5E99-0A91-4E8D-93A2-EC5FC21181AE}" destId="{82F77D1D-9C83-4F65-AF07-9D5E756A044E}" srcOrd="9" destOrd="0" presId="urn:microsoft.com/office/officeart/2008/layout/LinedList"/>
    <dgm:cxn modelId="{DA3F357B-8487-4E31-B633-525B90123A0F}" type="presParOf" srcId="{82F77D1D-9C83-4F65-AF07-9D5E756A044E}" destId="{E5D7D5E1-AD73-4169-AD3A-5FAFB74AA920}" srcOrd="0" destOrd="0" presId="urn:microsoft.com/office/officeart/2008/layout/LinedList"/>
    <dgm:cxn modelId="{C8F6A6DD-4ABE-473A-BFB7-20CBE49E9EE8}" type="presParOf" srcId="{82F77D1D-9C83-4F65-AF07-9D5E756A044E}" destId="{A4AE67CE-7D87-4A9D-8791-86A9FBB7D9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3F55-9A31-4599-8875-0BE62707CDEF}">
      <dsp:nvSpPr>
        <dsp:cNvPr id="0" name=""/>
        <dsp:cNvSpPr/>
      </dsp:nvSpPr>
      <dsp:spPr>
        <a:xfrm>
          <a:off x="0" y="0"/>
          <a:ext cx="618852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5C7F39-984D-439C-AD91-40B1DC65BB3A}">
      <dsp:nvSpPr>
        <dsp:cNvPr id="0" name=""/>
        <dsp:cNvSpPr/>
      </dsp:nvSpPr>
      <dsp:spPr>
        <a:xfrm>
          <a:off x="0" y="0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Name: Abul Hasnat Sobuj</a:t>
          </a:r>
        </a:p>
      </dsp:txBody>
      <dsp:txXfrm>
        <a:off x="0" y="0"/>
        <a:ext cx="6188529" cy="934243"/>
      </dsp:txXfrm>
    </dsp:sp>
    <dsp:sp modelId="{852B7602-B542-4834-97A2-101047B23846}">
      <dsp:nvSpPr>
        <dsp:cNvPr id="0" name=""/>
        <dsp:cNvSpPr/>
      </dsp:nvSpPr>
      <dsp:spPr>
        <a:xfrm>
          <a:off x="0" y="934243"/>
          <a:ext cx="618852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24A82E-6A49-4FB7-BF6E-4491DECA4DFC}">
      <dsp:nvSpPr>
        <dsp:cNvPr id="0" name=""/>
        <dsp:cNvSpPr/>
      </dsp:nvSpPr>
      <dsp:spPr>
        <a:xfrm>
          <a:off x="0" y="934243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ID: 1922062</a:t>
          </a:r>
        </a:p>
      </dsp:txBody>
      <dsp:txXfrm>
        <a:off x="0" y="934243"/>
        <a:ext cx="6188529" cy="934243"/>
      </dsp:txXfrm>
    </dsp:sp>
    <dsp:sp modelId="{7B0923C2-4E5C-474F-95EB-FB9FA04F3AE3}">
      <dsp:nvSpPr>
        <dsp:cNvPr id="0" name=""/>
        <dsp:cNvSpPr/>
      </dsp:nvSpPr>
      <dsp:spPr>
        <a:xfrm>
          <a:off x="0" y="1868487"/>
          <a:ext cx="618852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90A4FC-AC0F-4643-AB99-49E205137ED3}">
      <dsp:nvSpPr>
        <dsp:cNvPr id="0" name=""/>
        <dsp:cNvSpPr/>
      </dsp:nvSpPr>
      <dsp:spPr>
        <a:xfrm>
          <a:off x="0" y="1868487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Organization: IT Way BD</a:t>
          </a:r>
        </a:p>
      </dsp:txBody>
      <dsp:txXfrm>
        <a:off x="0" y="1868487"/>
        <a:ext cx="6188529" cy="934243"/>
      </dsp:txXfrm>
    </dsp:sp>
    <dsp:sp modelId="{C1BE4F62-410C-4A5F-AFE5-2E55DA5DF782}">
      <dsp:nvSpPr>
        <dsp:cNvPr id="0" name=""/>
        <dsp:cNvSpPr/>
      </dsp:nvSpPr>
      <dsp:spPr>
        <a:xfrm>
          <a:off x="0" y="2802731"/>
          <a:ext cx="618852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76B1E0-88EF-4F4E-80F7-3B6BFA7F2F0C}">
      <dsp:nvSpPr>
        <dsp:cNvPr id="0" name=""/>
        <dsp:cNvSpPr/>
      </dsp:nvSpPr>
      <dsp:spPr>
        <a:xfrm>
          <a:off x="0" y="2802731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Summer: 2025</a:t>
          </a:r>
        </a:p>
      </dsp:txBody>
      <dsp:txXfrm>
        <a:off x="0" y="2802731"/>
        <a:ext cx="6188529" cy="934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56B42-2630-4F97-A83D-737235C3043A}">
      <dsp:nvSpPr>
        <dsp:cNvPr id="0" name=""/>
        <dsp:cNvSpPr/>
      </dsp:nvSpPr>
      <dsp:spPr>
        <a:xfrm>
          <a:off x="0" y="449"/>
          <a:ext cx="10665845" cy="10506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2252C-ABEC-43A9-ACFE-81B81A8F5F6D}">
      <dsp:nvSpPr>
        <dsp:cNvPr id="0" name=""/>
        <dsp:cNvSpPr/>
      </dsp:nvSpPr>
      <dsp:spPr>
        <a:xfrm>
          <a:off x="317826" y="236849"/>
          <a:ext cx="577867" cy="5778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EBA56-FDA4-4AB4-89F8-F6B1C481FD7E}">
      <dsp:nvSpPr>
        <dsp:cNvPr id="0" name=""/>
        <dsp:cNvSpPr/>
      </dsp:nvSpPr>
      <dsp:spPr>
        <a:xfrm>
          <a:off x="1213521" y="449"/>
          <a:ext cx="9452323" cy="105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Web-based recruitment platform connecting job seekers and employers</a:t>
          </a:r>
        </a:p>
      </dsp:txBody>
      <dsp:txXfrm>
        <a:off x="1213521" y="449"/>
        <a:ext cx="9452323" cy="1050667"/>
      </dsp:txXfrm>
    </dsp:sp>
    <dsp:sp modelId="{C5FB4368-B5E5-4E3E-B28B-C0628850C0BD}">
      <dsp:nvSpPr>
        <dsp:cNvPr id="0" name=""/>
        <dsp:cNvSpPr/>
      </dsp:nvSpPr>
      <dsp:spPr>
        <a:xfrm>
          <a:off x="0" y="1313783"/>
          <a:ext cx="10665845" cy="10506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77300-8D9B-4FFD-BBD4-C5007E2C6724}">
      <dsp:nvSpPr>
        <dsp:cNvPr id="0" name=""/>
        <dsp:cNvSpPr/>
      </dsp:nvSpPr>
      <dsp:spPr>
        <a:xfrm>
          <a:off x="317826" y="1550183"/>
          <a:ext cx="577867" cy="57786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6B44F-A34A-4FC7-BD25-6B35C712C47C}">
      <dsp:nvSpPr>
        <dsp:cNvPr id="0" name=""/>
        <dsp:cNvSpPr/>
      </dsp:nvSpPr>
      <dsp:spPr>
        <a:xfrm>
          <a:off x="1213521" y="1313783"/>
          <a:ext cx="9452323" cy="105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Includes features such as job posting, resume upload, and admin verification.</a:t>
          </a:r>
          <a:r>
            <a:rPr lang="en-US" sz="2500" b="0" i="0" kern="1200" dirty="0"/>
            <a:t>. </a:t>
          </a:r>
          <a:endParaRPr lang="en-US" sz="2500" b="0" kern="1200" dirty="0"/>
        </a:p>
      </dsp:txBody>
      <dsp:txXfrm>
        <a:off x="1213521" y="1313783"/>
        <a:ext cx="9452323" cy="1050667"/>
      </dsp:txXfrm>
    </dsp:sp>
    <dsp:sp modelId="{9F48D431-61B1-4CBF-AB6E-C4751EAE14A4}">
      <dsp:nvSpPr>
        <dsp:cNvPr id="0" name=""/>
        <dsp:cNvSpPr/>
      </dsp:nvSpPr>
      <dsp:spPr>
        <a:xfrm>
          <a:off x="0" y="2627118"/>
          <a:ext cx="10665845" cy="10506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5A327-6630-4005-816B-4717E400AD36}">
      <dsp:nvSpPr>
        <dsp:cNvPr id="0" name=""/>
        <dsp:cNvSpPr/>
      </dsp:nvSpPr>
      <dsp:spPr>
        <a:xfrm>
          <a:off x="317826" y="2863518"/>
          <a:ext cx="577867" cy="57786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7F5E6-BD77-4A9F-B20A-123CA86C4FA9}">
      <dsp:nvSpPr>
        <dsp:cNvPr id="0" name=""/>
        <dsp:cNvSpPr/>
      </dsp:nvSpPr>
      <dsp:spPr>
        <a:xfrm>
          <a:off x="1213521" y="2627118"/>
          <a:ext cx="9452323" cy="105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Supports multi-language accessibility (English &amp; Bangla</a:t>
          </a:r>
          <a:r>
            <a:rPr lang="en-US" sz="2500" kern="1200" dirty="0"/>
            <a:t>)</a:t>
          </a:r>
          <a:r>
            <a:rPr lang="en-US" sz="2500" b="0" i="0" kern="1200" dirty="0"/>
            <a:t>.</a:t>
          </a:r>
          <a:endParaRPr lang="en-US" sz="2500" kern="1200" dirty="0"/>
        </a:p>
      </dsp:txBody>
      <dsp:txXfrm>
        <a:off x="1213521" y="2627118"/>
        <a:ext cx="9452323" cy="1050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EA704-E1F5-4712-BDCE-9D9FADB44E1B}">
      <dsp:nvSpPr>
        <dsp:cNvPr id="0" name=""/>
        <dsp:cNvSpPr/>
      </dsp:nvSpPr>
      <dsp:spPr>
        <a:xfrm>
          <a:off x="3413070" y="1064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PHP</a:t>
          </a:r>
          <a:endParaRPr lang="en-US" sz="1700" kern="1200" dirty="0"/>
        </a:p>
      </dsp:txBody>
      <dsp:txXfrm>
        <a:off x="3443314" y="31308"/>
        <a:ext cx="3779216" cy="559063"/>
      </dsp:txXfrm>
    </dsp:sp>
    <dsp:sp modelId="{830A6DAE-A5A9-4080-94B4-46887A07673E}">
      <dsp:nvSpPr>
        <dsp:cNvPr id="0" name=""/>
        <dsp:cNvSpPr/>
      </dsp:nvSpPr>
      <dsp:spPr>
        <a:xfrm>
          <a:off x="3413070" y="651592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CSS</a:t>
          </a:r>
          <a:endParaRPr lang="en-US" sz="1700" kern="1200" dirty="0"/>
        </a:p>
      </dsp:txBody>
      <dsp:txXfrm>
        <a:off x="3443314" y="681836"/>
        <a:ext cx="3779216" cy="559063"/>
      </dsp:txXfrm>
    </dsp:sp>
    <dsp:sp modelId="{A9589537-AF08-4E43-8B02-718362C7EE18}">
      <dsp:nvSpPr>
        <dsp:cNvPr id="0" name=""/>
        <dsp:cNvSpPr/>
      </dsp:nvSpPr>
      <dsp:spPr>
        <a:xfrm>
          <a:off x="3413070" y="1302121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bootstrap</a:t>
          </a:r>
          <a:endParaRPr lang="en-US" sz="1700" kern="1200" dirty="0"/>
        </a:p>
      </dsp:txBody>
      <dsp:txXfrm>
        <a:off x="3443314" y="1332365"/>
        <a:ext cx="3779216" cy="559063"/>
      </dsp:txXfrm>
    </dsp:sp>
    <dsp:sp modelId="{3E79FBC3-D2B9-461E-B627-47FA52C9BBBF}">
      <dsp:nvSpPr>
        <dsp:cNvPr id="0" name=""/>
        <dsp:cNvSpPr/>
      </dsp:nvSpPr>
      <dsp:spPr>
        <a:xfrm>
          <a:off x="3413070" y="1952650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Javascript</a:t>
          </a:r>
        </a:p>
      </dsp:txBody>
      <dsp:txXfrm>
        <a:off x="3443314" y="1982894"/>
        <a:ext cx="3779216" cy="559063"/>
      </dsp:txXfrm>
    </dsp:sp>
    <dsp:sp modelId="{060198E2-5983-4109-BCE1-9DE41B026A5B}">
      <dsp:nvSpPr>
        <dsp:cNvPr id="0" name=""/>
        <dsp:cNvSpPr/>
      </dsp:nvSpPr>
      <dsp:spPr>
        <a:xfrm>
          <a:off x="3413070" y="2603179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My SQL</a:t>
          </a:r>
        </a:p>
      </dsp:txBody>
      <dsp:txXfrm>
        <a:off x="3443314" y="2633423"/>
        <a:ext cx="3779216" cy="559063"/>
      </dsp:txXfrm>
    </dsp:sp>
    <dsp:sp modelId="{FBCCD3E2-0598-41CE-94B9-685DAE1EA41C}">
      <dsp:nvSpPr>
        <dsp:cNvPr id="0" name=""/>
        <dsp:cNvSpPr/>
      </dsp:nvSpPr>
      <dsp:spPr>
        <a:xfrm>
          <a:off x="3413070" y="3253707"/>
          <a:ext cx="3839704" cy="61955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Development Tools: Visual Studio Code, GitHub </a:t>
          </a:r>
        </a:p>
      </dsp:txBody>
      <dsp:txXfrm>
        <a:off x="3443314" y="3283951"/>
        <a:ext cx="3779216" cy="559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EC6E4-C5D9-41AC-8E1C-D78E6B48546C}">
      <dsp:nvSpPr>
        <dsp:cNvPr id="0" name=""/>
        <dsp:cNvSpPr/>
      </dsp:nvSpPr>
      <dsp:spPr>
        <a:xfrm>
          <a:off x="0" y="692725"/>
          <a:ext cx="3333076" cy="2292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UI/UX Design &amp; Frontend Development</a:t>
          </a:r>
          <a:endParaRPr 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Designed a responsive and interactive interface using Bootstrap and CSS.</a:t>
          </a:r>
        </a:p>
      </dsp:txBody>
      <dsp:txXfrm>
        <a:off x="0" y="692725"/>
        <a:ext cx="3333076" cy="2292783"/>
      </dsp:txXfrm>
    </dsp:sp>
    <dsp:sp modelId="{691C5278-F82F-4C90-9322-5EA13F8DED0B}">
      <dsp:nvSpPr>
        <dsp:cNvPr id="0" name=""/>
        <dsp:cNvSpPr/>
      </dsp:nvSpPr>
      <dsp:spPr>
        <a:xfrm>
          <a:off x="3666384" y="665017"/>
          <a:ext cx="3333076" cy="23481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Feature Implementation</a:t>
          </a:r>
          <a:endParaRPr 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Developed core modules such as job posting, resume upload, authentication system, and admin dashboard</a:t>
          </a:r>
        </a:p>
      </dsp:txBody>
      <dsp:txXfrm>
        <a:off x="3666384" y="665017"/>
        <a:ext cx="3333076" cy="2348199"/>
      </dsp:txXfrm>
    </dsp:sp>
    <dsp:sp modelId="{9CF4A37F-8819-41B8-97D9-AC14231ADC15}">
      <dsp:nvSpPr>
        <dsp:cNvPr id="0" name=""/>
        <dsp:cNvSpPr/>
      </dsp:nvSpPr>
      <dsp:spPr>
        <a:xfrm>
          <a:off x="7332768" y="678866"/>
          <a:ext cx="3333076" cy="2320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Performance Optimization &amp; Security</a:t>
          </a:r>
          <a:endParaRPr 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Optimized database queries, improved system speed, and implemented input validation, password hashing, and data encryption for secure and efficient performance.</a:t>
          </a:r>
        </a:p>
      </dsp:txBody>
      <dsp:txXfrm>
        <a:off x="7332768" y="678866"/>
        <a:ext cx="3333076" cy="23205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EE80-044F-4261-8DCD-68B0142E5A7C}">
      <dsp:nvSpPr>
        <dsp:cNvPr id="0" name=""/>
        <dsp:cNvSpPr/>
      </dsp:nvSpPr>
      <dsp:spPr>
        <a:xfrm>
          <a:off x="0" y="1526"/>
          <a:ext cx="10665845" cy="7737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0B0B0-5A1A-488B-8F91-5CEEF0193CBC}">
      <dsp:nvSpPr>
        <dsp:cNvPr id="0" name=""/>
        <dsp:cNvSpPr/>
      </dsp:nvSpPr>
      <dsp:spPr>
        <a:xfrm>
          <a:off x="234051" y="175614"/>
          <a:ext cx="425547" cy="42554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B91F5-6B4A-41FF-905C-86DDA013BA88}">
      <dsp:nvSpPr>
        <dsp:cNvPr id="0" name=""/>
        <dsp:cNvSpPr/>
      </dsp:nvSpPr>
      <dsp:spPr>
        <a:xfrm>
          <a:off x="893649" y="1526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PHP</a:t>
          </a:r>
        </a:p>
      </dsp:txBody>
      <dsp:txXfrm>
        <a:off x="893649" y="1526"/>
        <a:ext cx="9772195" cy="773722"/>
      </dsp:txXfrm>
    </dsp:sp>
    <dsp:sp modelId="{9758AE77-F3DD-4250-B9FE-7428487AE2CC}">
      <dsp:nvSpPr>
        <dsp:cNvPr id="0" name=""/>
        <dsp:cNvSpPr/>
      </dsp:nvSpPr>
      <dsp:spPr>
        <a:xfrm>
          <a:off x="0" y="968679"/>
          <a:ext cx="10665845" cy="7737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EAE9A2-6993-4E60-879C-5E3F3E297E18}">
      <dsp:nvSpPr>
        <dsp:cNvPr id="0" name=""/>
        <dsp:cNvSpPr/>
      </dsp:nvSpPr>
      <dsp:spPr>
        <a:xfrm>
          <a:off x="234051" y="1142767"/>
          <a:ext cx="425547" cy="42554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E61AF-E20A-4037-B88A-E4E0D7D14634}">
      <dsp:nvSpPr>
        <dsp:cNvPr id="0" name=""/>
        <dsp:cNvSpPr/>
      </dsp:nvSpPr>
      <dsp:spPr>
        <a:xfrm>
          <a:off x="893649" y="968679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JavaScript</a:t>
          </a:r>
        </a:p>
      </dsp:txBody>
      <dsp:txXfrm>
        <a:off x="893649" y="968679"/>
        <a:ext cx="9772195" cy="773722"/>
      </dsp:txXfrm>
    </dsp:sp>
    <dsp:sp modelId="{6F8D6DB9-4390-4F3A-922B-25D0D1450A79}">
      <dsp:nvSpPr>
        <dsp:cNvPr id="0" name=""/>
        <dsp:cNvSpPr/>
      </dsp:nvSpPr>
      <dsp:spPr>
        <a:xfrm>
          <a:off x="0" y="1935832"/>
          <a:ext cx="10665845" cy="7737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11BBD-EA69-47B4-8550-5FD9F7FB6B19}">
      <dsp:nvSpPr>
        <dsp:cNvPr id="0" name=""/>
        <dsp:cNvSpPr/>
      </dsp:nvSpPr>
      <dsp:spPr>
        <a:xfrm>
          <a:off x="234051" y="2109920"/>
          <a:ext cx="425547" cy="42554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06202-E7E1-4CAF-B2F0-69EF1E18BC0B}">
      <dsp:nvSpPr>
        <dsp:cNvPr id="0" name=""/>
        <dsp:cNvSpPr/>
      </dsp:nvSpPr>
      <dsp:spPr>
        <a:xfrm>
          <a:off x="893649" y="1935832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version control using Git for collaborative development</a:t>
          </a:r>
        </a:p>
      </dsp:txBody>
      <dsp:txXfrm>
        <a:off x="893649" y="1935832"/>
        <a:ext cx="9772195" cy="773722"/>
      </dsp:txXfrm>
    </dsp:sp>
    <dsp:sp modelId="{78E8F30A-4B95-47D9-BEAC-4591C23B0162}">
      <dsp:nvSpPr>
        <dsp:cNvPr id="0" name=""/>
        <dsp:cNvSpPr/>
      </dsp:nvSpPr>
      <dsp:spPr>
        <a:xfrm>
          <a:off x="0" y="2904512"/>
          <a:ext cx="10665845" cy="7737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B38D0-2699-4E6C-99FB-47D48129B9BC}">
      <dsp:nvSpPr>
        <dsp:cNvPr id="0" name=""/>
        <dsp:cNvSpPr/>
      </dsp:nvSpPr>
      <dsp:spPr>
        <a:xfrm>
          <a:off x="289470" y="2993947"/>
          <a:ext cx="425547" cy="42554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3DE14-D4A1-442C-9380-96FCCC5090F9}">
      <dsp:nvSpPr>
        <dsp:cNvPr id="0" name=""/>
        <dsp:cNvSpPr/>
      </dsp:nvSpPr>
      <dsp:spPr>
        <a:xfrm>
          <a:off x="893649" y="2902985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Component-Based Architecture  </a:t>
          </a:r>
        </a:p>
      </dsp:txBody>
      <dsp:txXfrm>
        <a:off x="893649" y="2902985"/>
        <a:ext cx="9772195" cy="773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22210-BDB7-48FE-A0F7-01985CE9DC6F}">
      <dsp:nvSpPr>
        <dsp:cNvPr id="0" name=""/>
        <dsp:cNvSpPr/>
      </dsp:nvSpPr>
      <dsp:spPr>
        <a:xfrm>
          <a:off x="0" y="456"/>
          <a:ext cx="76670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E9A29-88C4-4E33-A001-2BB886CE8BA8}">
      <dsp:nvSpPr>
        <dsp:cNvPr id="0" name=""/>
        <dsp:cNvSpPr/>
      </dsp:nvSpPr>
      <dsp:spPr>
        <a:xfrm>
          <a:off x="0" y="456"/>
          <a:ext cx="7667006" cy="74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SDLC </a:t>
          </a:r>
          <a:endParaRPr lang="en-US" sz="2100" kern="1200" dirty="0"/>
        </a:p>
      </dsp:txBody>
      <dsp:txXfrm>
        <a:off x="0" y="456"/>
        <a:ext cx="7667006" cy="747212"/>
      </dsp:txXfrm>
    </dsp:sp>
    <dsp:sp modelId="{0689E6B4-4470-40F5-B69E-7CE7758AEDDE}">
      <dsp:nvSpPr>
        <dsp:cNvPr id="0" name=""/>
        <dsp:cNvSpPr/>
      </dsp:nvSpPr>
      <dsp:spPr>
        <a:xfrm>
          <a:off x="0" y="747668"/>
          <a:ext cx="76670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035C1-7A79-4B3F-8292-B5AA391B6839}">
      <dsp:nvSpPr>
        <dsp:cNvPr id="0" name=""/>
        <dsp:cNvSpPr/>
      </dsp:nvSpPr>
      <dsp:spPr>
        <a:xfrm>
          <a:off x="0" y="747668"/>
          <a:ext cx="7667006" cy="74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Followed an iterative development approach</a:t>
          </a:r>
          <a:endParaRPr lang="en-US" sz="2100" kern="1200" dirty="0"/>
        </a:p>
      </dsp:txBody>
      <dsp:txXfrm>
        <a:off x="0" y="747668"/>
        <a:ext cx="7667006" cy="747212"/>
      </dsp:txXfrm>
    </dsp:sp>
    <dsp:sp modelId="{72284AE0-75C9-4B66-B077-1043CA1E9BB0}">
      <dsp:nvSpPr>
        <dsp:cNvPr id="0" name=""/>
        <dsp:cNvSpPr/>
      </dsp:nvSpPr>
      <dsp:spPr>
        <a:xfrm>
          <a:off x="0" y="1494881"/>
          <a:ext cx="76670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D8F3C-050B-4A1A-9518-A4DAA905F700}">
      <dsp:nvSpPr>
        <dsp:cNvPr id="0" name=""/>
        <dsp:cNvSpPr/>
      </dsp:nvSpPr>
      <dsp:spPr>
        <a:xfrm>
          <a:off x="0" y="1494881"/>
          <a:ext cx="7667006" cy="74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Frequent testing and user feedback incorporated into updates. </a:t>
          </a:r>
          <a:endParaRPr lang="en-US" sz="2100" kern="1200" dirty="0"/>
        </a:p>
      </dsp:txBody>
      <dsp:txXfrm>
        <a:off x="0" y="1494881"/>
        <a:ext cx="7667006" cy="747212"/>
      </dsp:txXfrm>
    </dsp:sp>
    <dsp:sp modelId="{FB5FB863-F63E-4ED1-8CD7-E19D689DD208}">
      <dsp:nvSpPr>
        <dsp:cNvPr id="0" name=""/>
        <dsp:cNvSpPr/>
      </dsp:nvSpPr>
      <dsp:spPr>
        <a:xfrm>
          <a:off x="0" y="2242093"/>
          <a:ext cx="76670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FE87D-8166-4AE9-A3EA-343C96073284}">
      <dsp:nvSpPr>
        <dsp:cNvPr id="0" name=""/>
        <dsp:cNvSpPr/>
      </dsp:nvSpPr>
      <dsp:spPr>
        <a:xfrm>
          <a:off x="0" y="2242093"/>
          <a:ext cx="7667006" cy="74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Version control and collaboration via GitHub.</a:t>
          </a:r>
          <a:endParaRPr lang="en-US" sz="2100" kern="1200"/>
        </a:p>
      </dsp:txBody>
      <dsp:txXfrm>
        <a:off x="0" y="2242093"/>
        <a:ext cx="7667006" cy="747212"/>
      </dsp:txXfrm>
    </dsp:sp>
    <dsp:sp modelId="{A0D4763A-7736-40C4-8F61-B263A8F425CF}">
      <dsp:nvSpPr>
        <dsp:cNvPr id="0" name=""/>
        <dsp:cNvSpPr/>
      </dsp:nvSpPr>
      <dsp:spPr>
        <a:xfrm>
          <a:off x="0" y="2989306"/>
          <a:ext cx="76670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7D5E1-AD73-4169-AD3A-5FAFB74AA920}">
      <dsp:nvSpPr>
        <dsp:cNvPr id="0" name=""/>
        <dsp:cNvSpPr/>
      </dsp:nvSpPr>
      <dsp:spPr>
        <a:xfrm>
          <a:off x="0" y="2989306"/>
          <a:ext cx="7667006" cy="74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Automated testing and code reviews to ensure code quality.</a:t>
          </a:r>
          <a:endParaRPr lang="en-US" sz="2100" kern="1200"/>
        </a:p>
      </dsp:txBody>
      <dsp:txXfrm>
        <a:off x="0" y="2989306"/>
        <a:ext cx="7667006" cy="7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23E45-0068-D640-A011-8FFBAAD8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7CD5D-0A12-D6C7-6264-94BBFB038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472DC-72B0-3D5D-F625-845E653B5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954C8-AC6F-1C28-B22A-980B7E25C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5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2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         BD Online job Protocol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A807CEA-75ED-B2C8-16CA-184ACA0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43028EDE-21C4-4880-1EAD-D8A4E20CC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093680"/>
              </p:ext>
            </p:extLst>
          </p:nvPr>
        </p:nvGraphicFramePr>
        <p:xfrm>
          <a:off x="5241471" y="2417763"/>
          <a:ext cx="6188529" cy="373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cartoon of a person looking through a magnifying glass&#10;&#10;AI-generated content may be incorrect.">
            <a:extLst>
              <a:ext uri="{FF2B5EF4-FFF2-40B4-BE49-F238E27FC236}">
                <a16:creationId xmlns:a16="http://schemas.microsoft.com/office/drawing/2014/main" id="{F40C95BB-8705-8824-887E-5BF57CB79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844" y="2743200"/>
            <a:ext cx="3785696" cy="22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A900-EA31-B9A4-ED3B-E63BECE7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/>
              <a:t>Project Overview</a:t>
            </a:r>
            <a:br>
              <a:rPr lang="en-US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2E37-D66E-9EA4-1040-999BE6E1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A6AC863-CEFC-0944-ECBA-691F46791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714406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0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54BAC-8C1F-BBE9-79E7-618E2476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59D7-1582-3507-1F0D-CC40AD8F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Technology Uses.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F491-73C9-BAAE-53F7-D644C79E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1070C1F-831C-34BB-5589-FD7D22EB0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486328"/>
              </p:ext>
            </p:extLst>
          </p:nvPr>
        </p:nvGraphicFramePr>
        <p:xfrm>
          <a:off x="762000" y="2221675"/>
          <a:ext cx="10665845" cy="3874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18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My contribution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4415B1C-9617-C348-DAA9-C052003E2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983939"/>
              </p:ext>
            </p:extLst>
          </p:nvPr>
        </p:nvGraphicFramePr>
        <p:xfrm>
          <a:off x="763077" y="2057545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B2C8-C4A0-8F7F-5988-39659E68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25C8AD2-1724-6F61-9C82-E8E4C1A4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Admin Dashboard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A6869B-53FF-A187-A321-25B779BCB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59A870-8CA2-0E3F-00EE-039592D3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55" y="1347277"/>
            <a:ext cx="4592910" cy="25835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1B3C51-B4A1-542F-FF32-9AB986EE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11" y="4269695"/>
            <a:ext cx="4412543" cy="248205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88F179-2A4D-173C-273C-EDAC416C8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528" y="1347277"/>
            <a:ext cx="4592910" cy="258351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99628A-C807-F310-142E-E4E684826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80" y="4154270"/>
            <a:ext cx="4592910" cy="24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F2EB-F49E-4D57-8A4A-0FD3028D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What Technology Learn.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86A45-5A43-F9B6-0F7F-75A41771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E856D66E-D7A8-5F7B-D72E-9E321AEF9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231733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40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 b="1"/>
              <a:t>Methodology</a:t>
            </a:r>
            <a:r>
              <a:rPr lang="en-US" dirty="0"/>
              <a:t>​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32" name="Text Placeholder 7">
            <a:extLst>
              <a:ext uri="{FF2B5EF4-FFF2-40B4-BE49-F238E27FC236}">
                <a16:creationId xmlns:a16="http://schemas.microsoft.com/office/drawing/2014/main" id="{C14EA745-8C44-7F48-376C-6268328F0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766601"/>
              </p:ext>
            </p:extLst>
          </p:nvPr>
        </p:nvGraphicFramePr>
        <p:xfrm>
          <a:off x="3139540" y="2224913"/>
          <a:ext cx="7667006" cy="373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 descr="A close-up of a blue and green striped su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4997" r="7237" b="6831"/>
          <a:stretch/>
        </p:blipFill>
        <p:spPr>
          <a:xfrm>
            <a:off x="-1" y="10"/>
            <a:ext cx="12829307" cy="6954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-166255" y="-654137"/>
            <a:ext cx="12995559" cy="8263266"/>
          </a:xfrm>
          <a:prstGeom prst="rect">
            <a:avLst/>
          </a:prstGeom>
          <a:gradFill>
            <a:gsLst>
              <a:gs pos="0">
                <a:srgbClr val="E7E6E6">
                  <a:alpha val="67843"/>
                </a:srgbClr>
              </a:gs>
              <a:gs pos="10000">
                <a:srgbClr val="E7E6E6">
                  <a:alpha val="67843"/>
                </a:srgbClr>
              </a:gs>
              <a:gs pos="85000">
                <a:srgbClr val="E7E6E6">
                  <a:alpha val="96862"/>
                </a:srgbClr>
              </a:gs>
              <a:gs pos="100000">
                <a:srgbClr val="E7E6E6">
                  <a:alpha val="9686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1144972" y="221939"/>
            <a:ext cx="11057899" cy="11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Future Works</a:t>
            </a:r>
            <a:endParaRPr dirty="0"/>
          </a:p>
        </p:txBody>
      </p:sp>
      <p:sp>
        <p:nvSpPr>
          <p:cNvPr id="167" name="Google Shape;167;p8"/>
          <p:cNvSpPr/>
          <p:nvPr/>
        </p:nvSpPr>
        <p:spPr>
          <a:xfrm>
            <a:off x="1200391" y="1940716"/>
            <a:ext cx="10515600" cy="782122"/>
          </a:xfrm>
          <a:prstGeom prst="roundRect">
            <a:avLst>
              <a:gd name="adj" fmla="val 10000"/>
            </a:avLst>
          </a:prstGeom>
          <a:solidFill>
            <a:srgbClr val="D4E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Integrate AI for smart candidate-job matching.</a:t>
            </a:r>
          </a:p>
        </p:txBody>
      </p:sp>
      <p:sp>
        <p:nvSpPr>
          <p:cNvPr id="169" name="Google Shape;169;p8"/>
          <p:cNvSpPr/>
          <p:nvPr/>
        </p:nvSpPr>
        <p:spPr>
          <a:xfrm>
            <a:off x="2580563" y="1004788"/>
            <a:ext cx="9080009" cy="990754"/>
          </a:xfrm>
          <a:custGeom>
            <a:avLst/>
            <a:gdLst/>
            <a:ahLst/>
            <a:cxnLst/>
            <a:rect l="l" t="t" r="r" b="b"/>
            <a:pathLst>
              <a:path w="9080009" h="1242935" extrusionOk="0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1525" tIns="131525" rIns="131525" bIns="131525" anchor="ctr" anchorCtr="0">
            <a:noAutofit/>
          </a:bodyPr>
          <a:lstStyle/>
          <a:p>
            <a:pPr>
              <a:buClr>
                <a:schemeClr val="dk1"/>
              </a:buClr>
              <a:buSzPts val="2500"/>
            </a:pPr>
            <a:endParaRPr sz="25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1144972" y="2977157"/>
            <a:ext cx="10515600" cy="760425"/>
          </a:xfrm>
          <a:prstGeom prst="roundRect">
            <a:avLst>
              <a:gd name="adj" fmla="val 10000"/>
            </a:avLst>
          </a:prstGeom>
          <a:solidFill>
            <a:srgbClr val="D4E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8"/>
          <p:cNvSpPr/>
          <p:nvPr/>
        </p:nvSpPr>
        <p:spPr>
          <a:xfrm>
            <a:off x="2580563" y="2924018"/>
            <a:ext cx="9080009" cy="760425"/>
          </a:xfrm>
          <a:custGeom>
            <a:avLst/>
            <a:gdLst/>
            <a:ahLst/>
            <a:cxnLst/>
            <a:rect l="l" t="t" r="r" b="b"/>
            <a:pathLst>
              <a:path w="9080009" h="1242935" extrusionOk="0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1525" tIns="131525" rIns="131525" bIns="131525" anchor="ctr" anchorCtr="0">
            <a:no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 blockchain-based credential verification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1144972" y="3997294"/>
            <a:ext cx="10515600" cy="985319"/>
          </a:xfrm>
          <a:prstGeom prst="roundRect">
            <a:avLst>
              <a:gd name="adj" fmla="val 10000"/>
            </a:avLst>
          </a:prstGeom>
          <a:solidFill>
            <a:srgbClr val="D4E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8"/>
          <p:cNvSpPr/>
          <p:nvPr/>
        </p:nvSpPr>
        <p:spPr>
          <a:xfrm>
            <a:off x="2580563" y="3859946"/>
            <a:ext cx="9080009" cy="1242935"/>
          </a:xfrm>
          <a:custGeom>
            <a:avLst/>
            <a:gdLst/>
            <a:ahLst/>
            <a:cxnLst/>
            <a:rect l="l" t="t" r="r" b="b"/>
            <a:pathLst>
              <a:path w="9080009" h="1242935" extrusionOk="0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1525" tIns="131525" rIns="131525" bIns="131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2;p8">
            <a:extLst>
              <a:ext uri="{FF2B5EF4-FFF2-40B4-BE49-F238E27FC236}">
                <a16:creationId xmlns:a16="http://schemas.microsoft.com/office/drawing/2014/main" id="{7D313C72-309D-4B1B-6A79-AF3E68C82CF5}"/>
              </a:ext>
            </a:extLst>
          </p:cNvPr>
          <p:cNvSpPr/>
          <p:nvPr/>
        </p:nvSpPr>
        <p:spPr>
          <a:xfrm>
            <a:off x="2273790" y="4960373"/>
            <a:ext cx="9080009" cy="1242935"/>
          </a:xfrm>
          <a:custGeom>
            <a:avLst/>
            <a:gdLst/>
            <a:ahLst/>
            <a:cxnLst/>
            <a:rect l="l" t="t" r="r" b="b"/>
            <a:pathLst>
              <a:path w="9080009" h="1242935" extrusionOk="0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1525" tIns="131525" rIns="131525" bIns="131525" anchor="ctr" anchorCtr="0">
            <a:noAutofit/>
          </a:bodyPr>
          <a:lstStyle/>
          <a:p>
            <a:pPr>
              <a:buClr>
                <a:schemeClr val="dk1"/>
              </a:buClr>
              <a:buSzPts val="2500"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hess piece and a chess piece&#10;&#10;AI-generated content may be incorrect.">
            <a:extLst>
              <a:ext uri="{FF2B5EF4-FFF2-40B4-BE49-F238E27FC236}">
                <a16:creationId xmlns:a16="http://schemas.microsoft.com/office/drawing/2014/main" id="{647EADBA-3883-A31B-52C5-782FF1A9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598" y="1887577"/>
            <a:ext cx="817262" cy="817262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2421C2C-6E8C-16EB-3FD3-E9A5BAFB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39" y="3050262"/>
            <a:ext cx="634181" cy="63418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E5F89-DC11-68A6-2702-F072F9E98B09}"/>
              </a:ext>
            </a:extLst>
          </p:cNvPr>
          <p:cNvSpPr txBox="1"/>
          <p:nvPr/>
        </p:nvSpPr>
        <p:spPr>
          <a:xfrm>
            <a:off x="2580562" y="4087630"/>
            <a:ext cx="76038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 virtual interview tools and video conferencing.</a:t>
            </a:r>
          </a:p>
        </p:txBody>
      </p:sp>
      <p:pic>
        <p:nvPicPr>
          <p:cNvPr id="22" name="Picture 21" descr="A person sitting at a table with another person sitting at a table&#10;&#10;AI-generated content may be incorrect.">
            <a:extLst>
              <a:ext uri="{FF2B5EF4-FFF2-40B4-BE49-F238E27FC236}">
                <a16:creationId xmlns:a16="http://schemas.microsoft.com/office/drawing/2014/main" id="{F13224E3-B4C3-C18C-D960-357C31D60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616" y="4048916"/>
            <a:ext cx="882073" cy="88207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2587B2C-37FB-3288-3E0A-EC4AD568B4E3}"/>
              </a:ext>
            </a:extLst>
          </p:cNvPr>
          <p:cNvGrpSpPr/>
          <p:nvPr/>
        </p:nvGrpSpPr>
        <p:grpSpPr>
          <a:xfrm>
            <a:off x="1117261" y="5236932"/>
            <a:ext cx="10635671" cy="835060"/>
            <a:chOff x="1024902" y="5236932"/>
            <a:chExt cx="10515600" cy="835060"/>
          </a:xfrm>
        </p:grpSpPr>
        <p:sp>
          <p:nvSpPr>
            <p:cNvPr id="13" name="Google Shape;173;p8">
              <a:extLst>
                <a:ext uri="{FF2B5EF4-FFF2-40B4-BE49-F238E27FC236}">
                  <a16:creationId xmlns:a16="http://schemas.microsoft.com/office/drawing/2014/main" id="{A95EA06C-367E-C76B-8CFE-D906825F512E}"/>
                </a:ext>
              </a:extLst>
            </p:cNvPr>
            <p:cNvSpPr/>
            <p:nvPr/>
          </p:nvSpPr>
          <p:spPr>
            <a:xfrm>
              <a:off x="1024902" y="5236932"/>
              <a:ext cx="10515600" cy="782122"/>
            </a:xfrm>
            <a:prstGeom prst="roundRect">
              <a:avLst>
                <a:gd name="adj" fmla="val 10000"/>
              </a:avLst>
            </a:prstGeom>
            <a:solidFill>
              <a:srgbClr val="D4E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Expand analytics dashboard for market insights.</a:t>
              </a:r>
              <a:endParaRPr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25" descr="A magnifying glass and graph&#10;&#10;AI-generated content may be incorrect.">
              <a:extLst>
                <a:ext uri="{FF2B5EF4-FFF2-40B4-BE49-F238E27FC236}">
                  <a16:creationId xmlns:a16="http://schemas.microsoft.com/office/drawing/2014/main" id="{F83AB480-1A9B-26CC-44B0-2F601EF8D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4012" y="5303681"/>
              <a:ext cx="768311" cy="768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3299953"/>
            <a:ext cx="3743470" cy="2038665"/>
          </a:xfrm>
        </p:spPr>
        <p:txBody>
          <a:bodyPr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Abul Hasnat Sobuj</a:t>
            </a:r>
          </a:p>
          <a:p>
            <a:pPr>
              <a:spcAft>
                <a:spcPts val="600"/>
              </a:spcAft>
            </a:pPr>
            <a:r>
              <a:rPr lang="en-US" dirty="0"/>
              <a:t>        1922062</a:t>
            </a:r>
          </a:p>
          <a:p>
            <a:pPr>
              <a:spcAft>
                <a:spcPts val="600"/>
              </a:spcAft>
            </a:pPr>
            <a:r>
              <a:rPr lang="en-US" dirty="0"/>
              <a:t>1922062@iub.edu.bd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D6B975-9B80-E9F2-4643-86FD73FC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1"/>
      </p:transition>
    </mc:Choice>
    <mc:Fallback xmlns="">
      <p:transition spd="slow">
        <p:wheel spokes="1"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{425EF054-52E5-40DF-BA95-791250A1DC4B}tf33968143_win32</Template>
  <TotalTime>983</TotalTime>
  <Words>249</Words>
  <Application>Microsoft Office PowerPoint</Application>
  <PresentationFormat>Widescreen</PresentationFormat>
  <Paragraphs>57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         BD Online job Protocol</vt:lpstr>
      <vt:lpstr>Project Overview </vt:lpstr>
      <vt:lpstr>Technology Uses.</vt:lpstr>
      <vt:lpstr>My contribution </vt:lpstr>
      <vt:lpstr>Admin Dashboard</vt:lpstr>
      <vt:lpstr>What Technology Learn.</vt:lpstr>
      <vt:lpstr>Methodology​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Mahfuzur Rahman</dc:creator>
  <cp:lastModifiedBy>Abul hasant sobuj</cp:lastModifiedBy>
  <cp:revision>29</cp:revision>
  <dcterms:created xsi:type="dcterms:W3CDTF">2024-10-13T18:30:21Z</dcterms:created>
  <dcterms:modified xsi:type="dcterms:W3CDTF">2025-10-09T14:36:41Z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